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5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0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1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8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4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1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9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628B-B617-42F2-9EFC-10E847C501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AF56-732B-4E59-AA17-52BB82F4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6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9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7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5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8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51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4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9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35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7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59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2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2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07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67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8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1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4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6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9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3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6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4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34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3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5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3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2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48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0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82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2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2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94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0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0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50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73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4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0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3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72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7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81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8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737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900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713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3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2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3</cp:revision>
  <dcterms:created xsi:type="dcterms:W3CDTF">2022-06-06T07:35:18Z</dcterms:created>
  <dcterms:modified xsi:type="dcterms:W3CDTF">2022-06-06T07:43:15Z</dcterms:modified>
</cp:coreProperties>
</file>