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9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5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0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6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5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6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F030-2728-4B55-8816-FCA25EEF45A5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6085-E098-453F-BD18-42B9D5ED3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3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3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7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1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4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6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3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78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5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7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2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1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9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43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82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0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6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39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72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6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5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99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31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07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7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6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0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0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70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11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65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97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3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28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1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68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7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4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462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2022-06-07T06:13:28Z</dcterms:created>
  <dcterms:modified xsi:type="dcterms:W3CDTF">2022-06-07T08:04:04Z</dcterms:modified>
</cp:coreProperties>
</file>