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1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9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0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3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7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4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3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2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3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3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2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1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6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4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3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5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1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5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6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4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9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01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41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40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33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72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54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57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376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96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935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04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57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1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0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57" y="0"/>
            <a:ext cx="972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8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Широкоэкранный</PresentationFormat>
  <Paragraphs>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2022-06-07T03:49:03Z</dcterms:created>
  <dcterms:modified xsi:type="dcterms:W3CDTF">2022-06-07T05:17:56Z</dcterms:modified>
</cp:coreProperties>
</file>