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2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1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9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9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4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8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8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0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93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6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7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F63E-9F1A-445D-99BE-0A21509EAE38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1FBD-4974-45DC-AFAC-21CAB4EB4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8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5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6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5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02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4434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2022-06-07T03:49:03Z</dcterms:created>
  <dcterms:modified xsi:type="dcterms:W3CDTF">2022-06-07T03:56:52Z</dcterms:modified>
</cp:coreProperties>
</file>