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0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2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5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7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2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8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1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7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FD473-3FD8-4C2E-B133-CA91783B073C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30C6-38E0-4BF2-BBD5-6545A62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9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3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8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2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8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9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9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7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9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4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2022-06-07T02:54:19Z</dcterms:created>
  <dcterms:modified xsi:type="dcterms:W3CDTF">2022-06-07T02:58:40Z</dcterms:modified>
</cp:coreProperties>
</file>