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04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F63E-9F1A-445D-99BE-0A21509EAE38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1FBD-4974-45DC-AFAC-21CAB4EB4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02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F63E-9F1A-445D-99BE-0A21509EAE38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1FBD-4974-45DC-AFAC-21CAB4EB4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31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F63E-9F1A-445D-99BE-0A21509EAE38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1FBD-4974-45DC-AFAC-21CAB4EB4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29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F63E-9F1A-445D-99BE-0A21509EAE38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1FBD-4974-45DC-AFAC-21CAB4EB4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09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F63E-9F1A-445D-99BE-0A21509EAE38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1FBD-4974-45DC-AFAC-21CAB4EB4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74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F63E-9F1A-445D-99BE-0A21509EAE38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1FBD-4974-45DC-AFAC-21CAB4EB4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8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F63E-9F1A-445D-99BE-0A21509EAE38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1FBD-4974-45DC-AFAC-21CAB4EB4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08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F63E-9F1A-445D-99BE-0A21509EAE38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1FBD-4974-45DC-AFAC-21CAB4EB4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90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F63E-9F1A-445D-99BE-0A21509EAE38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1FBD-4974-45DC-AFAC-21CAB4EB4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93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F63E-9F1A-445D-99BE-0A21509EAE38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1FBD-4974-45DC-AFAC-21CAB4EB4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26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F63E-9F1A-445D-99BE-0A21509EAE38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1FBD-4974-45DC-AFAC-21CAB4EB4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17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5F63E-9F1A-445D-99BE-0A21509EAE38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A1FBD-4974-45DC-AFAC-21CAB4EB4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52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02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42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61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89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15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12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8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52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86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28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62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23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4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69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88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269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2022-06-07T03:49:03Z</dcterms:created>
  <dcterms:modified xsi:type="dcterms:W3CDTF">2022-06-07T04:27:08Z</dcterms:modified>
</cp:coreProperties>
</file>