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04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3977-40E7-4FE7-A6D8-5A2E29EFB4EA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7E42-608A-43E4-9C96-4F7877E56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35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3977-40E7-4FE7-A6D8-5A2E29EFB4EA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7E42-608A-43E4-9C96-4F7877E56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22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3977-40E7-4FE7-A6D8-5A2E29EFB4EA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7E42-608A-43E4-9C96-4F7877E56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51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3977-40E7-4FE7-A6D8-5A2E29EFB4EA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7E42-608A-43E4-9C96-4F7877E56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707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3977-40E7-4FE7-A6D8-5A2E29EFB4EA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7E42-608A-43E4-9C96-4F7877E56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23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3977-40E7-4FE7-A6D8-5A2E29EFB4EA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7E42-608A-43E4-9C96-4F7877E56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72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3977-40E7-4FE7-A6D8-5A2E29EFB4EA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7E42-608A-43E4-9C96-4F7877E56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883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3977-40E7-4FE7-A6D8-5A2E29EFB4EA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7E42-608A-43E4-9C96-4F7877E56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35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3977-40E7-4FE7-A6D8-5A2E29EFB4EA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7E42-608A-43E4-9C96-4F7877E56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12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3977-40E7-4FE7-A6D8-5A2E29EFB4EA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7E42-608A-43E4-9C96-4F7877E56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607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3977-40E7-4FE7-A6D8-5A2E29EFB4EA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7E42-608A-43E4-9C96-4F7877E56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12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43977-40E7-4FE7-A6D8-5A2E29EFB4EA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57E42-608A-43E4-9C96-4F7877E56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44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23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14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44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6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50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5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88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52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43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01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47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72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73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21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89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95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24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04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3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68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16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67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215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099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88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365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158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890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170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524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98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008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573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223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912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471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226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029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891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498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492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0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090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86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580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284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274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602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75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660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242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665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35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15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744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509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551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0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89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559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62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2022-06-07T03:27:12Z</dcterms:created>
  <dcterms:modified xsi:type="dcterms:W3CDTF">2022-06-07T03:35:24Z</dcterms:modified>
</cp:coreProperties>
</file>