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</p:sldMasterIdLst>
  <p:notesMasterIdLst>
    <p:notesMasterId r:id="rId36"/>
  </p:notesMasterIdLst>
  <p:sldIdLst>
    <p:sldId id="258" r:id="rId2"/>
    <p:sldId id="261" r:id="rId3"/>
    <p:sldId id="259" r:id="rId4"/>
    <p:sldId id="260" r:id="rId5"/>
    <p:sldId id="262" r:id="rId6"/>
    <p:sldId id="263" r:id="rId7"/>
    <p:sldId id="291" r:id="rId8"/>
    <p:sldId id="264" r:id="rId9"/>
    <p:sldId id="265" r:id="rId10"/>
    <p:sldId id="266" r:id="rId11"/>
    <p:sldId id="267" r:id="rId12"/>
    <p:sldId id="283" r:id="rId13"/>
    <p:sldId id="268" r:id="rId14"/>
    <p:sldId id="278" r:id="rId15"/>
    <p:sldId id="269" r:id="rId16"/>
    <p:sldId id="277" r:id="rId17"/>
    <p:sldId id="270" r:id="rId18"/>
    <p:sldId id="284" r:id="rId19"/>
    <p:sldId id="271" r:id="rId20"/>
    <p:sldId id="281" r:id="rId21"/>
    <p:sldId id="272" r:id="rId22"/>
    <p:sldId id="285" r:id="rId23"/>
    <p:sldId id="287" r:id="rId24"/>
    <p:sldId id="273" r:id="rId25"/>
    <p:sldId id="279" r:id="rId26"/>
    <p:sldId id="286" r:id="rId27"/>
    <p:sldId id="288" r:id="rId28"/>
    <p:sldId id="274" r:id="rId29"/>
    <p:sldId id="294" r:id="rId30"/>
    <p:sldId id="282" r:id="rId31"/>
    <p:sldId id="292" r:id="rId32"/>
    <p:sldId id="275" r:id="rId33"/>
    <p:sldId id="290" r:id="rId34"/>
    <p:sldId id="296" r:id="rId35"/>
  </p:sldIdLst>
  <p:sldSz cx="9144000" cy="6858000" type="screen4x3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EB"/>
    <a:srgbClr val="63A537"/>
    <a:srgbClr val="EFF6E8"/>
    <a:srgbClr val="FFCC66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166443-2C01-4BE1-8E5E-DD1E52067166}" v="36" dt="2022-06-06T09:13:48.5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944" y="-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настасия Городилова" userId="bed6bed401782baf" providerId="LiveId" clId="{1B166443-2C01-4BE1-8E5E-DD1E52067166}"/>
    <pc:docChg chg="undo custSel addSld delSld modSld sldOrd">
      <pc:chgData name="Анастасия Городилова" userId="bed6bed401782baf" providerId="LiveId" clId="{1B166443-2C01-4BE1-8E5E-DD1E52067166}" dt="2022-06-06T09:15:53.768" v="826" actId="47"/>
      <pc:docMkLst>
        <pc:docMk/>
      </pc:docMkLst>
      <pc:sldChg chg="modSp mod">
        <pc:chgData name="Анастасия Городилова" userId="bed6bed401782baf" providerId="LiveId" clId="{1B166443-2C01-4BE1-8E5E-DD1E52067166}" dt="2022-06-06T07:40:40.799" v="66" actId="1076"/>
        <pc:sldMkLst>
          <pc:docMk/>
          <pc:sldMk cId="593009022" sldId="263"/>
        </pc:sldMkLst>
        <pc:graphicFrameChg chg="mod modGraphic">
          <ac:chgData name="Анастасия Городилова" userId="bed6bed401782baf" providerId="LiveId" clId="{1B166443-2C01-4BE1-8E5E-DD1E52067166}" dt="2022-06-06T07:40:40.799" v="66" actId="1076"/>
          <ac:graphicFrameMkLst>
            <pc:docMk/>
            <pc:sldMk cId="593009022" sldId="263"/>
            <ac:graphicFrameMk id="12" creationId="{26488DA0-AF4A-4268-BEC4-4E2D1DC14CE7}"/>
          </ac:graphicFrameMkLst>
        </pc:graphicFrameChg>
      </pc:sldChg>
      <pc:sldChg chg="modSp mod">
        <pc:chgData name="Анастасия Городилова" userId="bed6bed401782baf" providerId="LiveId" clId="{1B166443-2C01-4BE1-8E5E-DD1E52067166}" dt="2022-06-06T08:18:38.084" v="353" actId="207"/>
        <pc:sldMkLst>
          <pc:docMk/>
          <pc:sldMk cId="1681692058" sldId="273"/>
        </pc:sldMkLst>
        <pc:spChg chg="mod">
          <ac:chgData name="Анастасия Городилова" userId="bed6bed401782baf" providerId="LiveId" clId="{1B166443-2C01-4BE1-8E5E-DD1E52067166}" dt="2022-06-06T08:10:17.505" v="346"/>
          <ac:spMkLst>
            <pc:docMk/>
            <pc:sldMk cId="1681692058" sldId="273"/>
            <ac:spMk id="10" creationId="{78B2EA27-CAD8-49ED-B201-DE9398F9F9BC}"/>
          </ac:spMkLst>
        </pc:spChg>
        <pc:graphicFrameChg chg="mod modGraphic">
          <ac:chgData name="Анастасия Городилова" userId="bed6bed401782baf" providerId="LiveId" clId="{1B166443-2C01-4BE1-8E5E-DD1E52067166}" dt="2022-06-06T08:18:38.084" v="353" actId="207"/>
          <ac:graphicFrameMkLst>
            <pc:docMk/>
            <pc:sldMk cId="1681692058" sldId="273"/>
            <ac:graphicFrameMk id="7" creationId="{29C30BA3-861C-4F35-BE51-D588BDEC6381}"/>
          </ac:graphicFrameMkLst>
        </pc:graphicFrameChg>
      </pc:sldChg>
      <pc:sldChg chg="modSp mod">
        <pc:chgData name="Анастасия Городилова" userId="bed6bed401782baf" providerId="LiveId" clId="{1B166443-2C01-4BE1-8E5E-DD1E52067166}" dt="2022-06-06T08:37:11.952" v="611" actId="207"/>
        <pc:sldMkLst>
          <pc:docMk/>
          <pc:sldMk cId="3903997838" sldId="274"/>
        </pc:sldMkLst>
        <pc:spChg chg="mod">
          <ac:chgData name="Анастасия Городилова" userId="bed6bed401782baf" providerId="LiveId" clId="{1B166443-2C01-4BE1-8E5E-DD1E52067166}" dt="2022-06-06T08:37:11.952" v="611" actId="207"/>
          <ac:spMkLst>
            <pc:docMk/>
            <pc:sldMk cId="3903997838" sldId="274"/>
            <ac:spMk id="4" creationId="{3BEADACF-3B7C-4402-AA84-A1E79121001F}"/>
          </ac:spMkLst>
        </pc:spChg>
        <pc:spChg chg="mod">
          <ac:chgData name="Анастасия Городилова" userId="bed6bed401782baf" providerId="LiveId" clId="{1B166443-2C01-4BE1-8E5E-DD1E52067166}" dt="2022-06-06T08:20:10.742" v="366" actId="13926"/>
          <ac:spMkLst>
            <pc:docMk/>
            <pc:sldMk cId="3903997838" sldId="274"/>
            <ac:spMk id="8" creationId="{26807F4C-A318-4701-AB7B-C6A97BF072C8}"/>
          </ac:spMkLst>
        </pc:spChg>
        <pc:picChg chg="mod">
          <ac:chgData name="Анастасия Городилова" userId="bed6bed401782baf" providerId="LiveId" clId="{1B166443-2C01-4BE1-8E5E-DD1E52067166}" dt="2022-06-06T08:21:24.145" v="425" actId="1076"/>
          <ac:picMkLst>
            <pc:docMk/>
            <pc:sldMk cId="3903997838" sldId="274"/>
            <ac:picMk id="3" creationId="{BE6C0B84-16FB-4D8E-ADB4-C65D84D9A5B2}"/>
          </ac:picMkLst>
        </pc:picChg>
        <pc:picChg chg="mod">
          <ac:chgData name="Анастасия Городилова" userId="bed6bed401782baf" providerId="LiveId" clId="{1B166443-2C01-4BE1-8E5E-DD1E52067166}" dt="2022-06-06T08:21:33.513" v="426" actId="1076"/>
          <ac:picMkLst>
            <pc:docMk/>
            <pc:sldMk cId="3903997838" sldId="274"/>
            <ac:picMk id="13" creationId="{AADEDBB9-16E8-405A-9A1F-5864450D9A5C}"/>
          </ac:picMkLst>
        </pc:picChg>
        <pc:picChg chg="mod">
          <ac:chgData name="Анастасия Городилова" userId="bed6bed401782baf" providerId="LiveId" clId="{1B166443-2C01-4BE1-8E5E-DD1E52067166}" dt="2022-06-06T08:21:15.997" v="424" actId="1076"/>
          <ac:picMkLst>
            <pc:docMk/>
            <pc:sldMk cId="3903997838" sldId="274"/>
            <ac:picMk id="1026" creationId="{CDD3CA22-34E9-48B0-BA5A-D560CA0CC47F}"/>
          </ac:picMkLst>
        </pc:picChg>
      </pc:sldChg>
      <pc:sldChg chg="addSp delSp modSp mod ord">
        <pc:chgData name="Анастасия Городилова" userId="bed6bed401782baf" providerId="LiveId" clId="{1B166443-2C01-4BE1-8E5E-DD1E52067166}" dt="2022-06-06T08:53:36.771" v="714"/>
        <pc:sldMkLst>
          <pc:docMk/>
          <pc:sldMk cId="2945816787" sldId="282"/>
        </pc:sldMkLst>
        <pc:spChg chg="mod">
          <ac:chgData name="Анастасия Городилова" userId="bed6bed401782baf" providerId="LiveId" clId="{1B166443-2C01-4BE1-8E5E-DD1E52067166}" dt="2022-06-06T08:37:51.323" v="613" actId="6549"/>
          <ac:spMkLst>
            <pc:docMk/>
            <pc:sldMk cId="2945816787" sldId="282"/>
            <ac:spMk id="4" creationId="{3BEADACF-3B7C-4402-AA84-A1E79121001F}"/>
          </ac:spMkLst>
        </pc:spChg>
        <pc:spChg chg="mod">
          <ac:chgData name="Анастасия Городилова" userId="bed6bed401782baf" providerId="LiveId" clId="{1B166443-2C01-4BE1-8E5E-DD1E52067166}" dt="2022-06-06T08:33:36.853" v="583" actId="20577"/>
          <ac:spMkLst>
            <pc:docMk/>
            <pc:sldMk cId="2945816787" sldId="282"/>
            <ac:spMk id="8" creationId="{26807F4C-A318-4701-AB7B-C6A97BF072C8}"/>
          </ac:spMkLst>
        </pc:spChg>
        <pc:spChg chg="add mod">
          <ac:chgData name="Анастасия Городилова" userId="bed6bed401782baf" providerId="LiveId" clId="{1B166443-2C01-4BE1-8E5E-DD1E52067166}" dt="2022-06-06T08:33:07.126" v="576" actId="20577"/>
          <ac:spMkLst>
            <pc:docMk/>
            <pc:sldMk cId="2945816787" sldId="282"/>
            <ac:spMk id="10" creationId="{06E242A4-8A92-E257-0F89-CD1987387130}"/>
          </ac:spMkLst>
        </pc:spChg>
        <pc:spChg chg="mod">
          <ac:chgData name="Анастасия Городилова" userId="bed6bed401782baf" providerId="LiveId" clId="{1B166443-2C01-4BE1-8E5E-DD1E52067166}" dt="2022-06-06T08:24:05.580" v="495" actId="1076"/>
          <ac:spMkLst>
            <pc:docMk/>
            <pc:sldMk cId="2945816787" sldId="282"/>
            <ac:spMk id="11" creationId="{5183E64F-5B07-416A-AC32-07DCD079BCBB}"/>
          </ac:spMkLst>
        </pc:spChg>
        <pc:graphicFrameChg chg="add del mod">
          <ac:chgData name="Анастасия Городилова" userId="bed6bed401782baf" providerId="LiveId" clId="{1B166443-2C01-4BE1-8E5E-DD1E52067166}" dt="2022-06-06T08:26:41.538" v="501"/>
          <ac:graphicFrameMkLst>
            <pc:docMk/>
            <pc:sldMk cId="2945816787" sldId="282"/>
            <ac:graphicFrameMk id="2" creationId="{CFCA2B0C-9B4A-0312-136A-37C8F1F4C96C}"/>
          </ac:graphicFrameMkLst>
        </pc:graphicFrameChg>
        <pc:graphicFrameChg chg="add del mod">
          <ac:chgData name="Анастасия Городилова" userId="bed6bed401782baf" providerId="LiveId" clId="{1B166443-2C01-4BE1-8E5E-DD1E52067166}" dt="2022-06-06T08:27:36.978" v="530"/>
          <ac:graphicFrameMkLst>
            <pc:docMk/>
            <pc:sldMk cId="2945816787" sldId="282"/>
            <ac:graphicFrameMk id="6" creationId="{4FA2081F-8C54-68B1-6DC0-01CFEBD305AE}"/>
          </ac:graphicFrameMkLst>
        </pc:graphicFrameChg>
        <pc:graphicFrameChg chg="add del mod">
          <ac:chgData name="Анастасия Городилова" userId="bed6bed401782baf" providerId="LiveId" clId="{1B166443-2C01-4BE1-8E5E-DD1E52067166}" dt="2022-06-06T08:27:42.354" v="533"/>
          <ac:graphicFrameMkLst>
            <pc:docMk/>
            <pc:sldMk cId="2945816787" sldId="282"/>
            <ac:graphicFrameMk id="7" creationId="{C65450B6-F8F2-302B-614D-0B1BDD7D2B0E}"/>
          </ac:graphicFrameMkLst>
        </pc:graphicFrameChg>
        <pc:picChg chg="mod">
          <ac:chgData name="Анастасия Городилова" userId="bed6bed401782baf" providerId="LiveId" clId="{1B166443-2C01-4BE1-8E5E-DD1E52067166}" dt="2022-06-06T08:23:43.660" v="491" actId="1076"/>
          <ac:picMkLst>
            <pc:docMk/>
            <pc:sldMk cId="2945816787" sldId="282"/>
            <ac:picMk id="3" creationId="{174A48DF-1697-49EB-B620-B830BD2ED644}"/>
          </ac:picMkLst>
        </pc:picChg>
        <pc:picChg chg="add del">
          <ac:chgData name="Анастасия Городилова" userId="bed6bed401782baf" providerId="LiveId" clId="{1B166443-2C01-4BE1-8E5E-DD1E52067166}" dt="2022-06-06T08:32:03.485" v="561" actId="22"/>
          <ac:picMkLst>
            <pc:docMk/>
            <pc:sldMk cId="2945816787" sldId="282"/>
            <ac:picMk id="13" creationId="{579ABDF3-B9CC-19B2-285B-A401D093794E}"/>
          </ac:picMkLst>
        </pc:picChg>
        <pc:picChg chg="del mod">
          <ac:chgData name="Анастасия Городилова" userId="bed6bed401782baf" providerId="LiveId" clId="{1B166443-2C01-4BE1-8E5E-DD1E52067166}" dt="2022-06-06T08:35:02.164" v="592" actId="478"/>
          <ac:picMkLst>
            <pc:docMk/>
            <pc:sldMk cId="2945816787" sldId="282"/>
            <ac:picMk id="14" creationId="{B2225500-B460-49F8-AF8B-1EB06D596458}"/>
          </ac:picMkLst>
        </pc:picChg>
        <pc:picChg chg="add del mod">
          <ac:chgData name="Анастасия Городилова" userId="bed6bed401782baf" providerId="LiveId" clId="{1B166443-2C01-4BE1-8E5E-DD1E52067166}" dt="2022-06-06T08:32:59.156" v="571" actId="478"/>
          <ac:picMkLst>
            <pc:docMk/>
            <pc:sldMk cId="2945816787" sldId="282"/>
            <ac:picMk id="16" creationId="{E106CB19-FDB4-1D01-C6ED-E67764102000}"/>
          </ac:picMkLst>
        </pc:picChg>
        <pc:picChg chg="add mod">
          <ac:chgData name="Анастасия Городилова" userId="bed6bed401782baf" providerId="LiveId" clId="{1B166443-2C01-4BE1-8E5E-DD1E52067166}" dt="2022-06-06T08:33:23.649" v="581" actId="14861"/>
          <ac:picMkLst>
            <pc:docMk/>
            <pc:sldMk cId="2945816787" sldId="282"/>
            <ac:picMk id="18" creationId="{09CBF68D-0D2E-81B1-BEC5-47861DF7F341}"/>
          </ac:picMkLst>
        </pc:picChg>
        <pc:picChg chg="add mod">
          <ac:chgData name="Анастасия Городилова" userId="bed6bed401782baf" providerId="LiveId" clId="{1B166443-2C01-4BE1-8E5E-DD1E52067166}" dt="2022-06-06T08:35:36.789" v="604" actId="14100"/>
          <ac:picMkLst>
            <pc:docMk/>
            <pc:sldMk cId="2945816787" sldId="282"/>
            <ac:picMk id="20" creationId="{E4DAC92C-3B0A-B48C-3E55-B8AF4B6FBA67}"/>
          </ac:picMkLst>
        </pc:picChg>
        <pc:picChg chg="add mod">
          <ac:chgData name="Анастасия Городилова" userId="bed6bed401782baf" providerId="LiveId" clId="{1B166443-2C01-4BE1-8E5E-DD1E52067166}" dt="2022-06-06T08:35:42.174" v="605" actId="1076"/>
          <ac:picMkLst>
            <pc:docMk/>
            <pc:sldMk cId="2945816787" sldId="282"/>
            <ac:picMk id="22" creationId="{1A522F99-711C-D81F-E1EC-9906947F6548}"/>
          </ac:picMkLst>
        </pc:picChg>
      </pc:sldChg>
      <pc:sldChg chg="modSp mod">
        <pc:chgData name="Анастасия Городилова" userId="bed6bed401782baf" providerId="LiveId" clId="{1B166443-2C01-4BE1-8E5E-DD1E52067166}" dt="2022-06-06T07:41:53.119" v="67" actId="1076"/>
        <pc:sldMkLst>
          <pc:docMk/>
          <pc:sldMk cId="962069434" sldId="284"/>
        </pc:sldMkLst>
        <pc:spChg chg="mod">
          <ac:chgData name="Анастасия Городилова" userId="bed6bed401782baf" providerId="LiveId" clId="{1B166443-2C01-4BE1-8E5E-DD1E52067166}" dt="2022-06-06T07:41:53.119" v="67" actId="1076"/>
          <ac:spMkLst>
            <pc:docMk/>
            <pc:sldMk cId="962069434" sldId="284"/>
            <ac:spMk id="31" creationId="{AB40C91E-2993-4947-864B-BA735AD8A546}"/>
          </ac:spMkLst>
        </pc:spChg>
      </pc:sldChg>
      <pc:sldChg chg="modSp mod ord">
        <pc:chgData name="Анастасия Городилова" userId="bed6bed401782baf" providerId="LiveId" clId="{1B166443-2C01-4BE1-8E5E-DD1E52067166}" dt="2022-06-06T08:37:07.166" v="610" actId="207"/>
        <pc:sldMkLst>
          <pc:docMk/>
          <pc:sldMk cId="407907128" sldId="288"/>
        </pc:sldMkLst>
        <pc:spChg chg="mod">
          <ac:chgData name="Анастасия Городилова" userId="bed6bed401782baf" providerId="LiveId" clId="{1B166443-2C01-4BE1-8E5E-DD1E52067166}" dt="2022-06-06T08:37:07.166" v="610" actId="207"/>
          <ac:spMkLst>
            <pc:docMk/>
            <pc:sldMk cId="407907128" sldId="288"/>
            <ac:spMk id="4" creationId="{3BEADACF-3B7C-4402-AA84-A1E79121001F}"/>
          </ac:spMkLst>
        </pc:spChg>
        <pc:spChg chg="mod">
          <ac:chgData name="Анастасия Городилова" userId="bed6bed401782baf" providerId="LiveId" clId="{1B166443-2C01-4BE1-8E5E-DD1E52067166}" dt="2022-06-06T08:19:19.902" v="362" actId="20577"/>
          <ac:spMkLst>
            <pc:docMk/>
            <pc:sldMk cId="407907128" sldId="288"/>
            <ac:spMk id="8" creationId="{26807F4C-A318-4701-AB7B-C6A97BF072C8}"/>
          </ac:spMkLst>
        </pc:spChg>
        <pc:picChg chg="mod">
          <ac:chgData name="Анастасия Городилова" userId="bed6bed401782baf" providerId="LiveId" clId="{1B166443-2C01-4BE1-8E5E-DD1E52067166}" dt="2022-06-06T07:57:50.252" v="219" actId="1076"/>
          <ac:picMkLst>
            <pc:docMk/>
            <pc:sldMk cId="407907128" sldId="288"/>
            <ac:picMk id="7" creationId="{532016E1-F0AA-4147-A65C-7C765A545089}"/>
          </ac:picMkLst>
        </pc:picChg>
      </pc:sldChg>
      <pc:sldChg chg="addSp delSp modSp del mod">
        <pc:chgData name="Анастасия Городилова" userId="bed6bed401782baf" providerId="LiveId" clId="{1B166443-2C01-4BE1-8E5E-DD1E52067166}" dt="2022-06-06T08:59:23.386" v="760" actId="47"/>
        <pc:sldMkLst>
          <pc:docMk/>
          <pc:sldMk cId="2116466143" sldId="289"/>
        </pc:sldMkLst>
        <pc:spChg chg="mod">
          <ac:chgData name="Анастасия Городилова" userId="bed6bed401782baf" providerId="LiveId" clId="{1B166443-2C01-4BE1-8E5E-DD1E52067166}" dt="2022-06-06T08:38:06.110" v="615" actId="20577"/>
          <ac:spMkLst>
            <pc:docMk/>
            <pc:sldMk cId="2116466143" sldId="289"/>
            <ac:spMk id="4" creationId="{3BEADACF-3B7C-4402-AA84-A1E79121001F}"/>
          </ac:spMkLst>
        </pc:spChg>
        <pc:spChg chg="mod">
          <ac:chgData name="Анастасия Городилова" userId="bed6bed401782baf" providerId="LiveId" clId="{1B166443-2C01-4BE1-8E5E-DD1E52067166}" dt="2022-06-06T08:47:47.144" v="703" actId="1076"/>
          <ac:spMkLst>
            <pc:docMk/>
            <pc:sldMk cId="2116466143" sldId="289"/>
            <ac:spMk id="8" creationId="{26807F4C-A318-4701-AB7B-C6A97BF072C8}"/>
          </ac:spMkLst>
        </pc:spChg>
        <pc:spChg chg="add mod">
          <ac:chgData name="Анастасия Городилова" userId="bed6bed401782baf" providerId="LiveId" clId="{1B166443-2C01-4BE1-8E5E-DD1E52067166}" dt="2022-06-06T08:54:29.806" v="727"/>
          <ac:spMkLst>
            <pc:docMk/>
            <pc:sldMk cId="2116466143" sldId="289"/>
            <ac:spMk id="16" creationId="{9510496B-F649-8EC5-878A-0617D8B889B2}"/>
          </ac:spMkLst>
        </pc:spChg>
        <pc:spChg chg="add del mod">
          <ac:chgData name="Анастасия Городилова" userId="bed6bed401782baf" providerId="LiveId" clId="{1B166443-2C01-4BE1-8E5E-DD1E52067166}" dt="2022-06-06T08:45:31.396" v="690"/>
          <ac:spMkLst>
            <pc:docMk/>
            <pc:sldMk cId="2116466143" sldId="289"/>
            <ac:spMk id="17" creationId="{C5A4B9D2-EAD2-A664-7347-39D188E7660E}"/>
          </ac:spMkLst>
        </pc:spChg>
        <pc:spChg chg="mod">
          <ac:chgData name="Анастасия Городилова" userId="bed6bed401782baf" providerId="LiveId" clId="{1B166443-2C01-4BE1-8E5E-DD1E52067166}" dt="2022-06-06T08:47:47.144" v="703" actId="1076"/>
          <ac:spMkLst>
            <pc:docMk/>
            <pc:sldMk cId="2116466143" sldId="289"/>
            <ac:spMk id="21" creationId="{352BBED7-2840-4298-B787-EDFB2DAEC9E9}"/>
          </ac:spMkLst>
        </pc:spChg>
        <pc:spChg chg="mod">
          <ac:chgData name="Анастасия Городилова" userId="bed6bed401782baf" providerId="LiveId" clId="{1B166443-2C01-4BE1-8E5E-DD1E52067166}" dt="2022-06-06T08:47:47.144" v="703" actId="1076"/>
          <ac:spMkLst>
            <pc:docMk/>
            <pc:sldMk cId="2116466143" sldId="289"/>
            <ac:spMk id="33" creationId="{AB3F9567-3D5F-4FEF-9423-261CEE2CBA3C}"/>
          </ac:spMkLst>
        </pc:spChg>
        <pc:spChg chg="mod">
          <ac:chgData name="Анастасия Городилова" userId="bed6bed401782baf" providerId="LiveId" clId="{1B166443-2C01-4BE1-8E5E-DD1E52067166}" dt="2022-06-06T08:47:47.144" v="703" actId="1076"/>
          <ac:spMkLst>
            <pc:docMk/>
            <pc:sldMk cId="2116466143" sldId="289"/>
            <ac:spMk id="37" creationId="{14A87720-077F-44ED-B3DB-954891C3BBCD}"/>
          </ac:spMkLst>
        </pc:spChg>
        <pc:picChg chg="del mod">
          <ac:chgData name="Анастасия Городилова" userId="bed6bed401782baf" providerId="LiveId" clId="{1B166443-2C01-4BE1-8E5E-DD1E52067166}" dt="2022-06-06T08:42:34.588" v="670" actId="478"/>
          <ac:picMkLst>
            <pc:docMk/>
            <pc:sldMk cId="2116466143" sldId="289"/>
            <ac:picMk id="3" creationId="{B9C4A1A5-4AA4-4745-94BE-6CD9E531E188}"/>
          </ac:picMkLst>
        </pc:picChg>
        <pc:picChg chg="add mod">
          <ac:chgData name="Анастасия Городилова" userId="bed6bed401782baf" providerId="LiveId" clId="{1B166443-2C01-4BE1-8E5E-DD1E52067166}" dt="2022-06-06T08:53:12.351" v="710" actId="14861"/>
          <ac:picMkLst>
            <pc:docMk/>
            <pc:sldMk cId="2116466143" sldId="289"/>
            <ac:picMk id="6" creationId="{03205CA4-A244-CDEB-5A61-3BE67E407F61}"/>
          </ac:picMkLst>
        </pc:picChg>
        <pc:picChg chg="add del mod">
          <ac:chgData name="Анастасия Городилова" userId="bed6bed401782baf" providerId="LiveId" clId="{1B166443-2C01-4BE1-8E5E-DD1E52067166}" dt="2022-06-06T08:54:32.788" v="728" actId="478"/>
          <ac:picMkLst>
            <pc:docMk/>
            <pc:sldMk cId="2116466143" sldId="289"/>
            <ac:picMk id="10" creationId="{AFB2BBB1-BDC0-052E-5435-A78305438068}"/>
          </ac:picMkLst>
        </pc:picChg>
        <pc:picChg chg="add del mod">
          <ac:chgData name="Анастасия Городилова" userId="bed6bed401782baf" providerId="LiveId" clId="{1B166443-2C01-4BE1-8E5E-DD1E52067166}" dt="2022-06-06T08:54:33.429" v="729" actId="478"/>
          <ac:picMkLst>
            <pc:docMk/>
            <pc:sldMk cId="2116466143" sldId="289"/>
            <ac:picMk id="12" creationId="{FEFD8138-EA5D-C5D6-16E7-0401C442E046}"/>
          </ac:picMkLst>
        </pc:picChg>
        <pc:picChg chg="mod">
          <ac:chgData name="Анастасия Городилова" userId="bed6bed401782baf" providerId="LiveId" clId="{1B166443-2C01-4BE1-8E5E-DD1E52067166}" dt="2022-06-06T08:47:47.144" v="703" actId="1076"/>
          <ac:picMkLst>
            <pc:docMk/>
            <pc:sldMk cId="2116466143" sldId="289"/>
            <ac:picMk id="34" creationId="{505B253F-BC3A-43EA-8AAE-17665EA3BB00}"/>
          </ac:picMkLst>
        </pc:picChg>
        <pc:picChg chg="mod">
          <ac:chgData name="Анастасия Городилова" userId="bed6bed401782baf" providerId="LiveId" clId="{1B166443-2C01-4BE1-8E5E-DD1E52067166}" dt="2022-06-06T08:47:47.144" v="703" actId="1076"/>
          <ac:picMkLst>
            <pc:docMk/>
            <pc:sldMk cId="2116466143" sldId="289"/>
            <ac:picMk id="35" creationId="{6D385327-D4F3-4F25-8190-BAC16F94D553}"/>
          </ac:picMkLst>
        </pc:picChg>
        <pc:picChg chg="mod">
          <ac:chgData name="Анастасия Городилова" userId="bed6bed401782baf" providerId="LiveId" clId="{1B166443-2C01-4BE1-8E5E-DD1E52067166}" dt="2022-06-06T08:47:47.144" v="703" actId="1076"/>
          <ac:picMkLst>
            <pc:docMk/>
            <pc:sldMk cId="2116466143" sldId="289"/>
            <ac:picMk id="38" creationId="{7F02F82E-B6E8-4126-B2DF-C4411D7ED70B}"/>
          </ac:picMkLst>
        </pc:picChg>
        <pc:picChg chg="mod">
          <ac:chgData name="Анастасия Городилова" userId="bed6bed401782baf" providerId="LiveId" clId="{1B166443-2C01-4BE1-8E5E-DD1E52067166}" dt="2022-06-06T08:47:47.144" v="703" actId="1076"/>
          <ac:picMkLst>
            <pc:docMk/>
            <pc:sldMk cId="2116466143" sldId="289"/>
            <ac:picMk id="39" creationId="{960DAD0C-1790-416E-A003-F472C88CB6E7}"/>
          </ac:picMkLst>
        </pc:picChg>
      </pc:sldChg>
      <pc:sldChg chg="addSp delSp modSp add mod">
        <pc:chgData name="Анастасия Городилова" userId="bed6bed401782baf" providerId="LiveId" clId="{1B166443-2C01-4BE1-8E5E-DD1E52067166}" dt="2022-06-06T09:15:05.181" v="825" actId="1076"/>
        <pc:sldMkLst>
          <pc:docMk/>
          <pc:sldMk cId="3843514024" sldId="292"/>
        </pc:sldMkLst>
        <pc:spChg chg="mod">
          <ac:chgData name="Анастасия Городилова" userId="bed6bed401782baf" providerId="LiveId" clId="{1B166443-2C01-4BE1-8E5E-DD1E52067166}" dt="2022-06-06T08:38:12.959" v="617" actId="20577"/>
          <ac:spMkLst>
            <pc:docMk/>
            <pc:sldMk cId="3843514024" sldId="292"/>
            <ac:spMk id="4" creationId="{3BEADACF-3B7C-4402-AA84-A1E79121001F}"/>
          </ac:spMkLst>
        </pc:spChg>
        <pc:spChg chg="mod">
          <ac:chgData name="Анастасия Городилова" userId="bed6bed401782baf" providerId="LiveId" clId="{1B166443-2C01-4BE1-8E5E-DD1E52067166}" dt="2022-06-06T09:11:38.710" v="795" actId="13926"/>
          <ac:spMkLst>
            <pc:docMk/>
            <pc:sldMk cId="3843514024" sldId="292"/>
            <ac:spMk id="8" creationId="{26807F4C-A318-4701-AB7B-C6A97BF072C8}"/>
          </ac:spMkLst>
        </pc:spChg>
        <pc:spChg chg="add mod">
          <ac:chgData name="Анастасия Городилова" userId="bed6bed401782baf" providerId="LiveId" clId="{1B166443-2C01-4BE1-8E5E-DD1E52067166}" dt="2022-06-06T09:15:05.181" v="825" actId="1076"/>
          <ac:spMkLst>
            <pc:docMk/>
            <pc:sldMk cId="3843514024" sldId="292"/>
            <ac:spMk id="18" creationId="{73A41B7A-46BA-DB55-C08E-F5106AFEAF9B}"/>
          </ac:spMkLst>
        </pc:spChg>
        <pc:spChg chg="del">
          <ac:chgData name="Анастасия Городилова" userId="bed6bed401782baf" providerId="LiveId" clId="{1B166443-2C01-4BE1-8E5E-DD1E52067166}" dt="2022-06-06T07:43:24.574" v="72" actId="478"/>
          <ac:spMkLst>
            <pc:docMk/>
            <pc:sldMk cId="3843514024" sldId="292"/>
            <ac:spMk id="21" creationId="{352BBED7-2840-4298-B787-EDFB2DAEC9E9}"/>
          </ac:spMkLst>
        </pc:spChg>
        <pc:spChg chg="del">
          <ac:chgData name="Анастасия Городилова" userId="bed6bed401782baf" providerId="LiveId" clId="{1B166443-2C01-4BE1-8E5E-DD1E52067166}" dt="2022-06-06T07:43:23.408" v="71" actId="478"/>
          <ac:spMkLst>
            <pc:docMk/>
            <pc:sldMk cId="3843514024" sldId="292"/>
            <ac:spMk id="33" creationId="{AB3F9567-3D5F-4FEF-9423-261CEE2CBA3C}"/>
          </ac:spMkLst>
        </pc:spChg>
        <pc:spChg chg="del">
          <ac:chgData name="Анастасия Городилова" userId="bed6bed401782baf" providerId="LiveId" clId="{1B166443-2C01-4BE1-8E5E-DD1E52067166}" dt="2022-06-06T07:43:27.631" v="75" actId="478"/>
          <ac:spMkLst>
            <pc:docMk/>
            <pc:sldMk cId="3843514024" sldId="292"/>
            <ac:spMk id="37" creationId="{14A87720-077F-44ED-B3DB-954891C3BBCD}"/>
          </ac:spMkLst>
        </pc:spChg>
        <pc:picChg chg="del">
          <ac:chgData name="Анастасия Городилова" userId="bed6bed401782baf" providerId="LiveId" clId="{1B166443-2C01-4BE1-8E5E-DD1E52067166}" dt="2022-06-06T07:48:37.174" v="133" actId="478"/>
          <ac:picMkLst>
            <pc:docMk/>
            <pc:sldMk cId="3843514024" sldId="292"/>
            <ac:picMk id="3" creationId="{B9C4A1A5-4AA4-4745-94BE-6CD9E531E188}"/>
          </ac:picMkLst>
        </pc:picChg>
        <pc:picChg chg="add mod">
          <ac:chgData name="Анастасия Городилова" userId="bed6bed401782baf" providerId="LiveId" clId="{1B166443-2C01-4BE1-8E5E-DD1E52067166}" dt="2022-06-06T09:14:52.867" v="822" actId="1076"/>
          <ac:picMkLst>
            <pc:docMk/>
            <pc:sldMk cId="3843514024" sldId="292"/>
            <ac:picMk id="6" creationId="{EDF9E515-641A-DA06-E932-C1022AD71D0A}"/>
          </ac:picMkLst>
        </pc:picChg>
        <pc:picChg chg="add del mod">
          <ac:chgData name="Анастасия Городилова" userId="bed6bed401782baf" providerId="LiveId" clId="{1B166443-2C01-4BE1-8E5E-DD1E52067166}" dt="2022-06-06T09:12:04.251" v="796" actId="478"/>
          <ac:picMkLst>
            <pc:docMk/>
            <pc:sldMk cId="3843514024" sldId="292"/>
            <ac:picMk id="10" creationId="{FF188C6E-891F-7BD2-CBFD-B32F9D0886E8}"/>
          </ac:picMkLst>
        </pc:picChg>
        <pc:picChg chg="add del mod">
          <ac:chgData name="Анастасия Городилова" userId="bed6bed401782baf" providerId="LiveId" clId="{1B166443-2C01-4BE1-8E5E-DD1E52067166}" dt="2022-06-06T09:13:47.579" v="815" actId="478"/>
          <ac:picMkLst>
            <pc:docMk/>
            <pc:sldMk cId="3843514024" sldId="292"/>
            <ac:picMk id="11" creationId="{CF77F6EC-D7CB-B370-0F11-BF042DD71832}"/>
          </ac:picMkLst>
        </pc:picChg>
        <pc:picChg chg="add mod">
          <ac:chgData name="Анастасия Городилова" userId="bed6bed401782baf" providerId="LiveId" clId="{1B166443-2C01-4BE1-8E5E-DD1E52067166}" dt="2022-06-06T09:14:59.086" v="824" actId="14861"/>
          <ac:picMkLst>
            <pc:docMk/>
            <pc:sldMk cId="3843514024" sldId="292"/>
            <ac:picMk id="13" creationId="{61E5DD71-4DFD-206F-C29C-0CEAD2199F3E}"/>
          </ac:picMkLst>
        </pc:picChg>
        <pc:picChg chg="add del mod">
          <ac:chgData name="Анастасия Городилова" userId="bed6bed401782baf" providerId="LiveId" clId="{1B166443-2C01-4BE1-8E5E-DD1E52067166}" dt="2022-06-06T09:13:51.340" v="817" actId="478"/>
          <ac:picMkLst>
            <pc:docMk/>
            <pc:sldMk cId="3843514024" sldId="292"/>
            <ac:picMk id="20" creationId="{92AEAB7D-7286-BA22-BF2B-A61763CB4F47}"/>
          </ac:picMkLst>
        </pc:picChg>
        <pc:picChg chg="del">
          <ac:chgData name="Анастасия Городилова" userId="bed6bed401782baf" providerId="LiveId" clId="{1B166443-2C01-4BE1-8E5E-DD1E52067166}" dt="2022-06-06T07:43:25.710" v="73" actId="478"/>
          <ac:picMkLst>
            <pc:docMk/>
            <pc:sldMk cId="3843514024" sldId="292"/>
            <ac:picMk id="34" creationId="{505B253F-BC3A-43EA-8AAE-17665EA3BB00}"/>
          </ac:picMkLst>
        </pc:picChg>
        <pc:picChg chg="del">
          <ac:chgData name="Анастасия Городилова" userId="bed6bed401782baf" providerId="LiveId" clId="{1B166443-2C01-4BE1-8E5E-DD1E52067166}" dt="2022-06-06T07:43:26.247" v="74" actId="478"/>
          <ac:picMkLst>
            <pc:docMk/>
            <pc:sldMk cId="3843514024" sldId="292"/>
            <ac:picMk id="35" creationId="{6D385327-D4F3-4F25-8190-BAC16F94D553}"/>
          </ac:picMkLst>
        </pc:picChg>
        <pc:picChg chg="del">
          <ac:chgData name="Анастасия Городилова" userId="bed6bed401782baf" providerId="LiveId" clId="{1B166443-2C01-4BE1-8E5E-DD1E52067166}" dt="2022-06-06T07:43:20.963" v="69" actId="478"/>
          <ac:picMkLst>
            <pc:docMk/>
            <pc:sldMk cId="3843514024" sldId="292"/>
            <ac:picMk id="38" creationId="{7F02F82E-B6E8-4126-B2DF-C4411D7ED70B}"/>
          </ac:picMkLst>
        </pc:picChg>
        <pc:picChg chg="del">
          <ac:chgData name="Анастасия Городилова" userId="bed6bed401782baf" providerId="LiveId" clId="{1B166443-2C01-4BE1-8E5E-DD1E52067166}" dt="2022-06-06T07:43:21.487" v="70" actId="478"/>
          <ac:picMkLst>
            <pc:docMk/>
            <pc:sldMk cId="3843514024" sldId="292"/>
            <ac:picMk id="39" creationId="{960DAD0C-1790-416E-A003-F472C88CB6E7}"/>
          </ac:picMkLst>
        </pc:picChg>
      </pc:sldChg>
      <pc:sldChg chg="addSp delSp modSp add del mod">
        <pc:chgData name="Анастасия Городилова" userId="bed6bed401782baf" providerId="LiveId" clId="{1B166443-2C01-4BE1-8E5E-DD1E52067166}" dt="2022-06-06T09:15:53.768" v="826" actId="47"/>
        <pc:sldMkLst>
          <pc:docMk/>
          <pc:sldMk cId="1450360666" sldId="293"/>
        </pc:sldMkLst>
        <pc:spChg chg="mod">
          <ac:chgData name="Анастасия Городилова" userId="bed6bed401782baf" providerId="LiveId" clId="{1B166443-2C01-4BE1-8E5E-DD1E52067166}" dt="2022-06-06T08:38:19.230" v="619" actId="20577"/>
          <ac:spMkLst>
            <pc:docMk/>
            <pc:sldMk cId="1450360666" sldId="293"/>
            <ac:spMk id="4" creationId="{3BEADACF-3B7C-4402-AA84-A1E79121001F}"/>
          </ac:spMkLst>
        </pc:spChg>
        <pc:spChg chg="mod">
          <ac:chgData name="Анастасия Городилова" userId="bed6bed401782baf" providerId="LiveId" clId="{1B166443-2C01-4BE1-8E5E-DD1E52067166}" dt="2022-06-06T07:56:51.032" v="214" actId="20577"/>
          <ac:spMkLst>
            <pc:docMk/>
            <pc:sldMk cId="1450360666" sldId="293"/>
            <ac:spMk id="8" creationId="{26807F4C-A318-4701-AB7B-C6A97BF072C8}"/>
          </ac:spMkLst>
        </pc:spChg>
        <pc:picChg chg="add del">
          <ac:chgData name="Анастасия Городилова" userId="bed6bed401782baf" providerId="LiveId" clId="{1B166443-2C01-4BE1-8E5E-DD1E52067166}" dt="2022-06-06T07:55:19.255" v="187" actId="22"/>
          <ac:picMkLst>
            <pc:docMk/>
            <pc:sldMk cId="1450360666" sldId="293"/>
            <ac:picMk id="3" creationId="{4E1815FC-5121-C448-DD46-FB8AFBF39920}"/>
          </ac:picMkLst>
        </pc:picChg>
        <pc:picChg chg="del">
          <ac:chgData name="Анастасия Городилова" userId="bed6bed401782baf" providerId="LiveId" clId="{1B166443-2C01-4BE1-8E5E-DD1E52067166}" dt="2022-06-06T07:52:41.066" v="160" actId="478"/>
          <ac:picMkLst>
            <pc:docMk/>
            <pc:sldMk cId="1450360666" sldId="293"/>
            <ac:picMk id="6" creationId="{EDF9E515-641A-DA06-E932-C1022AD71D0A}"/>
          </ac:picMkLst>
        </pc:picChg>
        <pc:picChg chg="del">
          <ac:chgData name="Анастасия Городилова" userId="bed6bed401782baf" providerId="LiveId" clId="{1B166443-2C01-4BE1-8E5E-DD1E52067166}" dt="2022-06-06T07:52:40.334" v="159" actId="478"/>
          <ac:picMkLst>
            <pc:docMk/>
            <pc:sldMk cId="1450360666" sldId="293"/>
            <ac:picMk id="10" creationId="{FF188C6E-891F-7BD2-CBFD-B32F9D0886E8}"/>
          </ac:picMkLst>
        </pc:picChg>
        <pc:picChg chg="add del mod">
          <ac:chgData name="Анастасия Городилова" userId="bed6bed401782baf" providerId="LiveId" clId="{1B166443-2C01-4BE1-8E5E-DD1E52067166}" dt="2022-06-06T09:14:02.155" v="818" actId="478"/>
          <ac:picMkLst>
            <pc:docMk/>
            <pc:sldMk cId="1450360666" sldId="293"/>
            <ac:picMk id="11" creationId="{35BF6E1E-B502-9D9A-C338-79A0679585B0}"/>
          </ac:picMkLst>
        </pc:picChg>
        <pc:picChg chg="add del">
          <ac:chgData name="Анастасия Городилова" userId="bed6bed401782baf" providerId="LiveId" clId="{1B166443-2C01-4BE1-8E5E-DD1E52067166}" dt="2022-06-06T07:56:20.478" v="204" actId="478"/>
          <ac:picMkLst>
            <pc:docMk/>
            <pc:sldMk cId="1450360666" sldId="293"/>
            <ac:picMk id="13" creationId="{28F7FB85-2B4F-C3D5-8D50-833C5C897031}"/>
          </ac:picMkLst>
        </pc:picChg>
        <pc:picChg chg="add del">
          <ac:chgData name="Анастасия Городилова" userId="bed6bed401782baf" providerId="LiveId" clId="{1B166443-2C01-4BE1-8E5E-DD1E52067166}" dt="2022-06-06T07:56:27.566" v="207" actId="478"/>
          <ac:picMkLst>
            <pc:docMk/>
            <pc:sldMk cId="1450360666" sldId="293"/>
            <ac:picMk id="15" creationId="{87CAB366-C76E-1D63-1DD2-A696A7546F04}"/>
          </ac:picMkLst>
        </pc:picChg>
        <pc:picChg chg="add del">
          <ac:chgData name="Анастасия Городилова" userId="bed6bed401782baf" providerId="LiveId" clId="{1B166443-2C01-4BE1-8E5E-DD1E52067166}" dt="2022-06-06T07:56:37.190" v="210" actId="478"/>
          <ac:picMkLst>
            <pc:docMk/>
            <pc:sldMk cId="1450360666" sldId="293"/>
            <ac:picMk id="17" creationId="{4C61BCE8-60E6-B0B5-337D-61CF6DDF5234}"/>
          </ac:picMkLst>
        </pc:picChg>
      </pc:sldChg>
      <pc:sldChg chg="addSp delSp modSp add mod">
        <pc:chgData name="Анастасия Городилова" userId="bed6bed401782baf" providerId="LiveId" clId="{1B166443-2C01-4BE1-8E5E-DD1E52067166}" dt="2022-06-06T09:10:49.054" v="793" actId="1076"/>
        <pc:sldMkLst>
          <pc:docMk/>
          <pc:sldMk cId="3725801028" sldId="294"/>
        </pc:sldMkLst>
        <pc:spChg chg="mod">
          <ac:chgData name="Анастасия Городилова" userId="bed6bed401782baf" providerId="LiveId" clId="{1B166443-2C01-4BE1-8E5E-DD1E52067166}" dt="2022-06-06T09:10:42.036" v="791" actId="1076"/>
          <ac:spMkLst>
            <pc:docMk/>
            <pc:sldMk cId="3725801028" sldId="294"/>
            <ac:spMk id="8" creationId="{26807F4C-A318-4701-AB7B-C6A97BF072C8}"/>
          </ac:spMkLst>
        </pc:spChg>
        <pc:spChg chg="mod">
          <ac:chgData name="Анастасия Городилова" userId="bed6bed401782baf" providerId="LiveId" clId="{1B166443-2C01-4BE1-8E5E-DD1E52067166}" dt="2022-06-06T08:58:34.619" v="754" actId="1076"/>
          <ac:spMkLst>
            <pc:docMk/>
            <pc:sldMk cId="3725801028" sldId="294"/>
            <ac:spMk id="16" creationId="{9510496B-F649-8EC5-878A-0617D8B889B2}"/>
          </ac:spMkLst>
        </pc:spChg>
        <pc:spChg chg="add mod">
          <ac:chgData name="Анастасия Городилова" userId="bed6bed401782baf" providerId="LiveId" clId="{1B166443-2C01-4BE1-8E5E-DD1E52067166}" dt="2022-06-06T08:59:16.315" v="759"/>
          <ac:spMkLst>
            <pc:docMk/>
            <pc:sldMk cId="3725801028" sldId="294"/>
            <ac:spMk id="19" creationId="{FE0C9749-E317-ABAF-FC17-C4E35AF9AED8}"/>
          </ac:spMkLst>
        </pc:spChg>
        <pc:spChg chg="mod">
          <ac:chgData name="Анастасия Городилова" userId="bed6bed401782baf" providerId="LiveId" clId="{1B166443-2C01-4BE1-8E5E-DD1E52067166}" dt="2022-06-06T08:55:38.494" v="730" actId="1076"/>
          <ac:spMkLst>
            <pc:docMk/>
            <pc:sldMk cId="3725801028" sldId="294"/>
            <ac:spMk id="21" creationId="{352BBED7-2840-4298-B787-EDFB2DAEC9E9}"/>
          </ac:spMkLst>
        </pc:spChg>
        <pc:spChg chg="mod">
          <ac:chgData name="Анастасия Городилова" userId="bed6bed401782baf" providerId="LiveId" clId="{1B166443-2C01-4BE1-8E5E-DD1E52067166}" dt="2022-06-06T08:55:38.494" v="730" actId="1076"/>
          <ac:spMkLst>
            <pc:docMk/>
            <pc:sldMk cId="3725801028" sldId="294"/>
            <ac:spMk id="33" creationId="{AB3F9567-3D5F-4FEF-9423-261CEE2CBA3C}"/>
          </ac:spMkLst>
        </pc:spChg>
        <pc:spChg chg="mod">
          <ac:chgData name="Анастасия Городилова" userId="bed6bed401782baf" providerId="LiveId" clId="{1B166443-2C01-4BE1-8E5E-DD1E52067166}" dt="2022-06-06T08:55:38.494" v="730" actId="1076"/>
          <ac:spMkLst>
            <pc:docMk/>
            <pc:sldMk cId="3725801028" sldId="294"/>
            <ac:spMk id="37" creationId="{14A87720-077F-44ED-B3DB-954891C3BBCD}"/>
          </ac:spMkLst>
        </pc:spChg>
        <pc:picChg chg="add mod">
          <ac:chgData name="Анастасия Городилова" userId="bed6bed401782baf" providerId="LiveId" clId="{1B166443-2C01-4BE1-8E5E-DD1E52067166}" dt="2022-06-06T08:58:34.619" v="754" actId="1076"/>
          <ac:picMkLst>
            <pc:docMk/>
            <pc:sldMk cId="3725801028" sldId="294"/>
            <ac:picMk id="3" creationId="{2E78DCB8-C826-8090-5A2B-ACB34FA8EB06}"/>
          </ac:picMkLst>
        </pc:picChg>
        <pc:picChg chg="mod">
          <ac:chgData name="Анастасия Городилова" userId="bed6bed401782baf" providerId="LiveId" clId="{1B166443-2C01-4BE1-8E5E-DD1E52067166}" dt="2022-06-06T09:10:49.054" v="793" actId="1076"/>
          <ac:picMkLst>
            <pc:docMk/>
            <pc:sldMk cId="3725801028" sldId="294"/>
            <ac:picMk id="6" creationId="{03205CA4-A244-CDEB-5A61-3BE67E407F61}"/>
          </ac:picMkLst>
        </pc:picChg>
        <pc:picChg chg="del mod">
          <ac:chgData name="Анастасия Городилова" userId="bed6bed401782baf" providerId="LiveId" clId="{1B166443-2C01-4BE1-8E5E-DD1E52067166}" dt="2022-06-06T08:56:10.443" v="735" actId="478"/>
          <ac:picMkLst>
            <pc:docMk/>
            <pc:sldMk cId="3725801028" sldId="294"/>
            <ac:picMk id="10" creationId="{AFB2BBB1-BDC0-052E-5435-A78305438068}"/>
          </ac:picMkLst>
        </pc:picChg>
        <pc:picChg chg="add mod">
          <ac:chgData name="Анастасия Городилова" userId="bed6bed401782baf" providerId="LiveId" clId="{1B166443-2C01-4BE1-8E5E-DD1E52067166}" dt="2022-06-06T09:07:38.564" v="777" actId="1076"/>
          <ac:picMkLst>
            <pc:docMk/>
            <pc:sldMk cId="3725801028" sldId="294"/>
            <ac:picMk id="11" creationId="{C3174FB2-DFAB-E413-FB0D-9A058725CF99}"/>
          </ac:picMkLst>
        </pc:picChg>
        <pc:picChg chg="del mod">
          <ac:chgData name="Анастасия Городилова" userId="bed6bed401782baf" providerId="LiveId" clId="{1B166443-2C01-4BE1-8E5E-DD1E52067166}" dt="2022-06-06T09:10:08.707" v="785" actId="478"/>
          <ac:picMkLst>
            <pc:docMk/>
            <pc:sldMk cId="3725801028" sldId="294"/>
            <ac:picMk id="12" creationId="{FEFD8138-EA5D-C5D6-16E7-0401C442E046}"/>
          </ac:picMkLst>
        </pc:picChg>
        <pc:picChg chg="add del mod">
          <ac:chgData name="Анастасия Городилова" userId="bed6bed401782baf" providerId="LiveId" clId="{1B166443-2C01-4BE1-8E5E-DD1E52067166}" dt="2022-06-06T09:07:29.787" v="774" actId="478"/>
          <ac:picMkLst>
            <pc:docMk/>
            <pc:sldMk cId="3725801028" sldId="294"/>
            <ac:picMk id="14" creationId="{1C72D791-C13C-52D4-6268-BA9C982D0FF8}"/>
          </ac:picMkLst>
        </pc:picChg>
        <pc:picChg chg="add mod">
          <ac:chgData name="Анастасия Городилова" userId="bed6bed401782baf" providerId="LiveId" clId="{1B166443-2C01-4BE1-8E5E-DD1E52067166}" dt="2022-06-06T09:07:50.475" v="782" actId="14861"/>
          <ac:picMkLst>
            <pc:docMk/>
            <pc:sldMk cId="3725801028" sldId="294"/>
            <ac:picMk id="17" creationId="{F603896F-1DAE-0652-AC55-0AE848063DDA}"/>
          </ac:picMkLst>
        </pc:picChg>
        <pc:picChg chg="add mod">
          <ac:chgData name="Анастасия Городилова" userId="bed6bed401782baf" providerId="LiveId" clId="{1B166443-2C01-4BE1-8E5E-DD1E52067166}" dt="2022-06-06T09:10:21.658" v="790" actId="14861"/>
          <ac:picMkLst>
            <pc:docMk/>
            <pc:sldMk cId="3725801028" sldId="294"/>
            <ac:picMk id="20" creationId="{40C526C1-5149-DAF2-F4F3-9517ADBAA778}"/>
          </ac:picMkLst>
        </pc:picChg>
        <pc:picChg chg="mod">
          <ac:chgData name="Анастасия Городилова" userId="bed6bed401782baf" providerId="LiveId" clId="{1B166443-2C01-4BE1-8E5E-DD1E52067166}" dt="2022-06-06T08:55:38.494" v="730" actId="1076"/>
          <ac:picMkLst>
            <pc:docMk/>
            <pc:sldMk cId="3725801028" sldId="294"/>
            <ac:picMk id="34" creationId="{505B253F-BC3A-43EA-8AAE-17665EA3BB00}"/>
          </ac:picMkLst>
        </pc:picChg>
        <pc:picChg chg="mod">
          <ac:chgData name="Анастасия Городилова" userId="bed6bed401782baf" providerId="LiveId" clId="{1B166443-2C01-4BE1-8E5E-DD1E52067166}" dt="2022-06-06T08:55:38.494" v="730" actId="1076"/>
          <ac:picMkLst>
            <pc:docMk/>
            <pc:sldMk cId="3725801028" sldId="294"/>
            <ac:picMk id="35" creationId="{6D385327-D4F3-4F25-8190-BAC16F94D553}"/>
          </ac:picMkLst>
        </pc:picChg>
        <pc:picChg chg="mod">
          <ac:chgData name="Анастасия Городилова" userId="bed6bed401782baf" providerId="LiveId" clId="{1B166443-2C01-4BE1-8E5E-DD1E52067166}" dt="2022-06-06T08:55:38.494" v="730" actId="1076"/>
          <ac:picMkLst>
            <pc:docMk/>
            <pc:sldMk cId="3725801028" sldId="294"/>
            <ac:picMk id="38" creationId="{7F02F82E-B6E8-4126-B2DF-C4411D7ED70B}"/>
          </ac:picMkLst>
        </pc:picChg>
        <pc:picChg chg="mod">
          <ac:chgData name="Анастасия Городилова" userId="bed6bed401782baf" providerId="LiveId" clId="{1B166443-2C01-4BE1-8E5E-DD1E52067166}" dt="2022-06-06T08:55:38.494" v="730" actId="1076"/>
          <ac:picMkLst>
            <pc:docMk/>
            <pc:sldMk cId="3725801028" sldId="294"/>
            <ac:picMk id="39" creationId="{960DAD0C-1790-416E-A003-F472C88CB6E7}"/>
          </ac:picMkLst>
        </pc:picChg>
      </pc:sldChg>
    </pc:docChg>
  </pc:docChgLst>
  <pc:docChgLst>
    <pc:chgData name="Анастасия Городилова" userId="bed6bed401782baf" providerId="LiveId" clId="{3996911E-C648-43B7-BD75-0D055F623105}"/>
    <pc:docChg chg="undo custSel addSld modSld">
      <pc:chgData name="Анастасия Городилова" userId="bed6bed401782baf" providerId="LiveId" clId="{3996911E-C648-43B7-BD75-0D055F623105}" dt="2022-05-27T05:52:44.890" v="547" actId="20577"/>
      <pc:docMkLst>
        <pc:docMk/>
      </pc:docMkLst>
      <pc:sldChg chg="addSp delSp modSp mod">
        <pc:chgData name="Анастасия Городилова" userId="bed6bed401782baf" providerId="LiveId" clId="{3996911E-C648-43B7-BD75-0D055F623105}" dt="2022-05-27T05:49:30.919" v="487" actId="478"/>
        <pc:sldMkLst>
          <pc:docMk/>
          <pc:sldMk cId="2785733455" sldId="258"/>
        </pc:sldMkLst>
        <pc:spChg chg="mod">
          <ac:chgData name="Анастасия Городилова" userId="bed6bed401782baf" providerId="LiveId" clId="{3996911E-C648-43B7-BD75-0D055F623105}" dt="2022-05-27T05:49:17.293" v="484" actId="20577"/>
          <ac:spMkLst>
            <pc:docMk/>
            <pc:sldMk cId="2785733455" sldId="258"/>
            <ac:spMk id="2" creationId="{066639AD-60C7-417B-B87B-FE239A88CC51}"/>
          </ac:spMkLst>
        </pc:spChg>
        <pc:spChg chg="del">
          <ac:chgData name="Анастасия Городилова" userId="bed6bed401782baf" providerId="LiveId" clId="{3996911E-C648-43B7-BD75-0D055F623105}" dt="2022-05-27T05:49:29.247" v="486" actId="478"/>
          <ac:spMkLst>
            <pc:docMk/>
            <pc:sldMk cId="2785733455" sldId="258"/>
            <ac:spMk id="3" creationId="{A30098F4-C3F3-44A2-A461-985B206BCF11}"/>
          </ac:spMkLst>
        </pc:spChg>
        <pc:spChg chg="del">
          <ac:chgData name="Анастасия Городилова" userId="bed6bed401782baf" providerId="LiveId" clId="{3996911E-C648-43B7-BD75-0D055F623105}" dt="2022-05-27T05:49:25.519" v="485" actId="478"/>
          <ac:spMkLst>
            <pc:docMk/>
            <pc:sldMk cId="2785733455" sldId="258"/>
            <ac:spMk id="4" creationId="{C650253B-11EF-4E6F-8FB9-54013BD43D27}"/>
          </ac:spMkLst>
        </pc:spChg>
        <pc:spChg chg="add del mod">
          <ac:chgData name="Анастасия Городилова" userId="bed6bed401782baf" providerId="LiveId" clId="{3996911E-C648-43B7-BD75-0D055F623105}" dt="2022-05-27T05:49:30.919" v="487" actId="478"/>
          <ac:spMkLst>
            <pc:docMk/>
            <pc:sldMk cId="2785733455" sldId="258"/>
            <ac:spMk id="7" creationId="{3365C39E-4250-4B45-A362-CCAD5339AE42}"/>
          </ac:spMkLst>
        </pc:spChg>
      </pc:sldChg>
      <pc:sldChg chg="modSp mod">
        <pc:chgData name="Анастасия Городилова" userId="bed6bed401782baf" providerId="LiveId" clId="{3996911E-C648-43B7-BD75-0D055F623105}" dt="2022-05-27T05:51:14.451" v="529" actId="20577"/>
        <pc:sldMkLst>
          <pc:docMk/>
          <pc:sldMk cId="3292167249" sldId="261"/>
        </pc:sldMkLst>
        <pc:spChg chg="mod">
          <ac:chgData name="Анастасия Городилова" userId="bed6bed401782baf" providerId="LiveId" clId="{3996911E-C648-43B7-BD75-0D055F623105}" dt="2022-05-27T05:51:14.451" v="529" actId="20577"/>
          <ac:spMkLst>
            <pc:docMk/>
            <pc:sldMk cId="3292167249" sldId="261"/>
            <ac:spMk id="7" creationId="{680D736B-DB1D-403E-9F84-C22E1730B8A6}"/>
          </ac:spMkLst>
        </pc:spChg>
      </pc:sldChg>
      <pc:sldChg chg="addSp delSp modSp mod">
        <pc:chgData name="Анастасия Городилова" userId="bed6bed401782baf" providerId="LiveId" clId="{3996911E-C648-43B7-BD75-0D055F623105}" dt="2022-05-27T04:44:14.187" v="5" actId="1076"/>
        <pc:sldMkLst>
          <pc:docMk/>
          <pc:sldMk cId="593009022" sldId="263"/>
        </pc:sldMkLst>
        <pc:picChg chg="add mod">
          <ac:chgData name="Анастасия Городилова" userId="bed6bed401782baf" providerId="LiveId" clId="{3996911E-C648-43B7-BD75-0D055F623105}" dt="2022-05-27T04:44:14.187" v="5" actId="1076"/>
          <ac:picMkLst>
            <pc:docMk/>
            <pc:sldMk cId="593009022" sldId="263"/>
            <ac:picMk id="6" creationId="{465C3821-B3FD-4599-92B7-7E6C65549FDA}"/>
          </ac:picMkLst>
        </pc:picChg>
        <pc:picChg chg="del">
          <ac:chgData name="Анастасия Городилова" userId="bed6bed401782baf" providerId="LiveId" clId="{3996911E-C648-43B7-BD75-0D055F623105}" dt="2022-05-27T04:43:31.619" v="0" actId="478"/>
          <ac:picMkLst>
            <pc:docMk/>
            <pc:sldMk cId="593009022" sldId="263"/>
            <ac:picMk id="15" creationId="{897A07A6-4573-4581-A3EE-153974A98604}"/>
          </ac:picMkLst>
        </pc:picChg>
      </pc:sldChg>
      <pc:sldChg chg="modSp mod">
        <pc:chgData name="Анастасия Городилова" userId="bed6bed401782baf" providerId="LiveId" clId="{3996911E-C648-43B7-BD75-0D055F623105}" dt="2022-05-27T04:46:29.172" v="35" actId="1036"/>
        <pc:sldMkLst>
          <pc:docMk/>
          <pc:sldMk cId="1292398700" sldId="266"/>
        </pc:sldMkLst>
        <pc:spChg chg="mod">
          <ac:chgData name="Анастасия Городилова" userId="bed6bed401782baf" providerId="LiveId" clId="{3996911E-C648-43B7-BD75-0D055F623105}" dt="2022-05-27T04:46:18.544" v="27" actId="14100"/>
          <ac:spMkLst>
            <pc:docMk/>
            <pc:sldMk cId="1292398700" sldId="266"/>
            <ac:spMk id="6" creationId="{02FD26E2-8A30-4A0C-B99A-ED11B05626B5}"/>
          </ac:spMkLst>
        </pc:spChg>
        <pc:spChg chg="mod">
          <ac:chgData name="Анастасия Городилова" userId="bed6bed401782baf" providerId="LiveId" clId="{3996911E-C648-43B7-BD75-0D055F623105}" dt="2022-05-27T04:46:12.897" v="26" actId="14100"/>
          <ac:spMkLst>
            <pc:docMk/>
            <pc:sldMk cId="1292398700" sldId="266"/>
            <ac:spMk id="7" creationId="{8F91B356-7A9C-4B0D-8F97-12891531B81B}"/>
          </ac:spMkLst>
        </pc:spChg>
        <pc:spChg chg="mod">
          <ac:chgData name="Анастасия Городилова" userId="bed6bed401782baf" providerId="LiveId" clId="{3996911E-C648-43B7-BD75-0D055F623105}" dt="2022-05-27T04:44:38.024" v="8" actId="20577"/>
          <ac:spMkLst>
            <pc:docMk/>
            <pc:sldMk cId="1292398700" sldId="266"/>
            <ac:spMk id="12" creationId="{9149A05A-6E6F-48C7-9778-A14E5026C394}"/>
          </ac:spMkLst>
        </pc:spChg>
        <pc:spChg chg="mod">
          <ac:chgData name="Анастасия Городилова" userId="bed6bed401782baf" providerId="LiveId" clId="{3996911E-C648-43B7-BD75-0D055F623105}" dt="2022-05-27T04:44:57.397" v="12" actId="1076"/>
          <ac:spMkLst>
            <pc:docMk/>
            <pc:sldMk cId="1292398700" sldId="266"/>
            <ac:spMk id="13" creationId="{7231255B-3DDB-473A-AD92-8645EEE1C4AA}"/>
          </ac:spMkLst>
        </pc:spChg>
        <pc:spChg chg="mod">
          <ac:chgData name="Анастасия Городилова" userId="bed6bed401782baf" providerId="LiveId" clId="{3996911E-C648-43B7-BD75-0D055F623105}" dt="2022-05-27T04:45:06.158" v="21" actId="20577"/>
          <ac:spMkLst>
            <pc:docMk/>
            <pc:sldMk cId="1292398700" sldId="266"/>
            <ac:spMk id="16" creationId="{5CA287C8-9DAA-4F08-83EA-143E138318DF}"/>
          </ac:spMkLst>
        </pc:spChg>
        <pc:picChg chg="mod">
          <ac:chgData name="Анастасия Городилова" userId="bed6bed401782baf" providerId="LiveId" clId="{3996911E-C648-43B7-BD75-0D055F623105}" dt="2022-05-27T04:46:29.172" v="35" actId="1036"/>
          <ac:picMkLst>
            <pc:docMk/>
            <pc:sldMk cId="1292398700" sldId="266"/>
            <ac:picMk id="2" creationId="{74F5F161-7465-49A8-A4B8-C322DA2B9CDF}"/>
          </ac:picMkLst>
        </pc:picChg>
        <pc:picChg chg="mod">
          <ac:chgData name="Анастасия Городилова" userId="bed6bed401782baf" providerId="LiveId" clId="{3996911E-C648-43B7-BD75-0D055F623105}" dt="2022-05-27T04:45:59.014" v="22" actId="1076"/>
          <ac:picMkLst>
            <pc:docMk/>
            <pc:sldMk cId="1292398700" sldId="266"/>
            <ac:picMk id="3" creationId="{EB472CB1-B53A-4DAB-BA18-EEEE5EF2340F}"/>
          </ac:picMkLst>
        </pc:picChg>
      </pc:sldChg>
      <pc:sldChg chg="addSp modSp mod">
        <pc:chgData name="Анастасия Городилова" userId="bed6bed401782baf" providerId="LiveId" clId="{3996911E-C648-43B7-BD75-0D055F623105}" dt="2022-05-27T04:56:56.431" v="84" actId="14861"/>
        <pc:sldMkLst>
          <pc:docMk/>
          <pc:sldMk cId="2042030981" sldId="268"/>
        </pc:sldMkLst>
        <pc:picChg chg="mod">
          <ac:chgData name="Анастасия Городилова" userId="bed6bed401782baf" providerId="LiveId" clId="{3996911E-C648-43B7-BD75-0D055F623105}" dt="2022-05-27T04:51:56.404" v="52" actId="14100"/>
          <ac:picMkLst>
            <pc:docMk/>
            <pc:sldMk cId="2042030981" sldId="268"/>
            <ac:picMk id="7" creationId="{82FFF86E-5303-41D8-AFD5-4FE306384289}"/>
          </ac:picMkLst>
        </pc:picChg>
        <pc:picChg chg="add mod">
          <ac:chgData name="Анастасия Городилова" userId="bed6bed401782baf" providerId="LiveId" clId="{3996911E-C648-43B7-BD75-0D055F623105}" dt="2022-05-27T04:56:56.431" v="84" actId="14861"/>
          <ac:picMkLst>
            <pc:docMk/>
            <pc:sldMk cId="2042030981" sldId="268"/>
            <ac:picMk id="8" creationId="{027A9898-DC69-41E7-812F-A26691CC11E0}"/>
          </ac:picMkLst>
        </pc:picChg>
        <pc:picChg chg="mod">
          <ac:chgData name="Анастасия Городилова" userId="bed6bed401782baf" providerId="LiveId" clId="{3996911E-C648-43B7-BD75-0D055F623105}" dt="2022-05-27T04:54:35.618" v="66" actId="1076"/>
          <ac:picMkLst>
            <pc:docMk/>
            <pc:sldMk cId="2042030981" sldId="268"/>
            <ac:picMk id="13" creationId="{FBDAE548-EAAE-4585-8539-A25490CE7720}"/>
          </ac:picMkLst>
        </pc:picChg>
        <pc:picChg chg="mod">
          <ac:chgData name="Анастасия Городилова" userId="bed6bed401782baf" providerId="LiveId" clId="{3996911E-C648-43B7-BD75-0D055F623105}" dt="2022-05-27T04:54:12.530" v="63" actId="1076"/>
          <ac:picMkLst>
            <pc:docMk/>
            <pc:sldMk cId="2042030981" sldId="268"/>
            <ac:picMk id="14" creationId="{8833FF13-0831-4F85-8C2F-94B3582EA3DE}"/>
          </ac:picMkLst>
        </pc:picChg>
        <pc:picChg chg="mod">
          <ac:chgData name="Анастасия Городилова" userId="bed6bed401782baf" providerId="LiveId" clId="{3996911E-C648-43B7-BD75-0D055F623105}" dt="2022-05-27T04:54:21.538" v="64" actId="1076"/>
          <ac:picMkLst>
            <pc:docMk/>
            <pc:sldMk cId="2042030981" sldId="268"/>
            <ac:picMk id="18" creationId="{DECE0CF1-9538-4FD3-BB90-B3314C23D303}"/>
          </ac:picMkLst>
        </pc:picChg>
      </pc:sldChg>
      <pc:sldChg chg="addSp modSp mod">
        <pc:chgData name="Анастасия Городилова" userId="bed6bed401782baf" providerId="LiveId" clId="{3996911E-C648-43B7-BD75-0D055F623105}" dt="2022-05-27T04:57:45.432" v="90" actId="1076"/>
        <pc:sldMkLst>
          <pc:docMk/>
          <pc:sldMk cId="169566468" sldId="269"/>
        </pc:sldMkLst>
        <pc:picChg chg="mod ord">
          <ac:chgData name="Анастасия Городилова" userId="bed6bed401782baf" providerId="LiveId" clId="{3996911E-C648-43B7-BD75-0D055F623105}" dt="2022-05-27T04:56:16" v="79" actId="1076"/>
          <ac:picMkLst>
            <pc:docMk/>
            <pc:sldMk cId="169566468" sldId="269"/>
            <ac:picMk id="8" creationId="{C00F0A25-A417-4904-A577-749B6E35A2B7}"/>
          </ac:picMkLst>
        </pc:picChg>
        <pc:picChg chg="mod">
          <ac:chgData name="Анастасия Городилова" userId="bed6bed401782baf" providerId="LiveId" clId="{3996911E-C648-43B7-BD75-0D055F623105}" dt="2022-05-27T04:57:45.432" v="90" actId="1076"/>
          <ac:picMkLst>
            <pc:docMk/>
            <pc:sldMk cId="169566468" sldId="269"/>
            <ac:picMk id="10" creationId="{0578C97B-00E6-4F7D-9269-ABB586A73F4D}"/>
          </ac:picMkLst>
        </pc:picChg>
        <pc:picChg chg="ord">
          <ac:chgData name="Анастасия Городилова" userId="bed6bed401782baf" providerId="LiveId" clId="{3996911E-C648-43B7-BD75-0D055F623105}" dt="2022-05-27T04:55:57.618" v="74" actId="166"/>
          <ac:picMkLst>
            <pc:docMk/>
            <pc:sldMk cId="169566468" sldId="269"/>
            <ac:picMk id="11" creationId="{38DA67DF-4ED4-45D8-BDE0-889DC91B4BF1}"/>
          </ac:picMkLst>
        </pc:picChg>
        <pc:picChg chg="mod ord">
          <ac:chgData name="Анастасия Городилова" userId="bed6bed401782baf" providerId="LiveId" clId="{3996911E-C648-43B7-BD75-0D055F623105}" dt="2022-05-27T04:57:30.774" v="89" actId="1076"/>
          <ac:picMkLst>
            <pc:docMk/>
            <pc:sldMk cId="169566468" sldId="269"/>
            <ac:picMk id="12" creationId="{A97E0867-0717-44E5-9CBE-58608F8DA04A}"/>
          </ac:picMkLst>
        </pc:picChg>
        <pc:picChg chg="add mod">
          <ac:chgData name="Анастасия Городилова" userId="bed6bed401782baf" providerId="LiveId" clId="{3996911E-C648-43B7-BD75-0D055F623105}" dt="2022-05-27T04:56:39.880" v="82" actId="14861"/>
          <ac:picMkLst>
            <pc:docMk/>
            <pc:sldMk cId="169566468" sldId="269"/>
            <ac:picMk id="14" creationId="{94758F54-836B-48B2-A046-1552E8313FB2}"/>
          </ac:picMkLst>
        </pc:picChg>
      </pc:sldChg>
      <pc:sldChg chg="modSp mod">
        <pc:chgData name="Анастасия Городилова" userId="bed6bed401782baf" providerId="LiveId" clId="{3996911E-C648-43B7-BD75-0D055F623105}" dt="2022-05-27T05:02:42.887" v="100" actId="1036"/>
        <pc:sldMkLst>
          <pc:docMk/>
          <pc:sldMk cId="3651216663" sldId="270"/>
        </pc:sldMkLst>
        <pc:picChg chg="mod">
          <ac:chgData name="Анастасия Городилова" userId="bed6bed401782baf" providerId="LiveId" clId="{3996911E-C648-43B7-BD75-0D055F623105}" dt="2022-05-27T05:02:42.887" v="100" actId="1036"/>
          <ac:picMkLst>
            <pc:docMk/>
            <pc:sldMk cId="3651216663" sldId="270"/>
            <ac:picMk id="8" creationId="{A76485A9-C477-4E80-A549-E19689B30F83}"/>
          </ac:picMkLst>
        </pc:picChg>
        <pc:picChg chg="mod">
          <ac:chgData name="Анастасия Городилова" userId="bed6bed401782baf" providerId="LiveId" clId="{3996911E-C648-43B7-BD75-0D055F623105}" dt="2022-05-27T05:02:21.185" v="95" actId="1035"/>
          <ac:picMkLst>
            <pc:docMk/>
            <pc:sldMk cId="3651216663" sldId="270"/>
            <ac:picMk id="20" creationId="{BADFEC95-F887-4074-8ACA-61D10F1CAC5E}"/>
          </ac:picMkLst>
        </pc:picChg>
      </pc:sldChg>
      <pc:sldChg chg="modSp mod">
        <pc:chgData name="Анастасия Городилова" userId="bed6bed401782baf" providerId="LiveId" clId="{3996911E-C648-43B7-BD75-0D055F623105}" dt="2022-05-27T05:37:20.672" v="343" actId="1076"/>
        <pc:sldMkLst>
          <pc:docMk/>
          <pc:sldMk cId="1681692058" sldId="273"/>
        </pc:sldMkLst>
        <pc:spChg chg="mod">
          <ac:chgData name="Анастасия Городилова" userId="bed6bed401782baf" providerId="LiveId" clId="{3996911E-C648-43B7-BD75-0D055F623105}" dt="2022-05-27T05:37:20.672" v="343" actId="1076"/>
          <ac:spMkLst>
            <pc:docMk/>
            <pc:sldMk cId="1681692058" sldId="273"/>
            <ac:spMk id="10" creationId="{78B2EA27-CAD8-49ED-B201-DE9398F9F9BC}"/>
          </ac:spMkLst>
        </pc:spChg>
        <pc:graphicFrameChg chg="mod modGraphic">
          <ac:chgData name="Анастасия Городилова" userId="bed6bed401782baf" providerId="LiveId" clId="{3996911E-C648-43B7-BD75-0D055F623105}" dt="2022-05-27T05:37:17.530" v="342" actId="14100"/>
          <ac:graphicFrameMkLst>
            <pc:docMk/>
            <pc:sldMk cId="1681692058" sldId="273"/>
            <ac:graphicFrameMk id="7" creationId="{29C30BA3-861C-4F35-BE51-D588BDEC6381}"/>
          </ac:graphicFrameMkLst>
        </pc:graphicFrameChg>
      </pc:sldChg>
      <pc:sldChg chg="modSp mod">
        <pc:chgData name="Анастасия Городилова" userId="bed6bed401782baf" providerId="LiveId" clId="{3996911E-C648-43B7-BD75-0D055F623105}" dt="2022-05-27T05:41:12.486" v="375" actId="1076"/>
        <pc:sldMkLst>
          <pc:docMk/>
          <pc:sldMk cId="3903997838" sldId="274"/>
        </pc:sldMkLst>
        <pc:spChg chg="mod">
          <ac:chgData name="Анастасия Городилова" userId="bed6bed401782baf" providerId="LiveId" clId="{3996911E-C648-43B7-BD75-0D055F623105}" dt="2022-05-27T05:40:58.580" v="371" actId="20577"/>
          <ac:spMkLst>
            <pc:docMk/>
            <pc:sldMk cId="3903997838" sldId="274"/>
            <ac:spMk id="8" creationId="{26807F4C-A318-4701-AB7B-C6A97BF072C8}"/>
          </ac:spMkLst>
        </pc:spChg>
        <pc:picChg chg="mod">
          <ac:chgData name="Анастасия Городилова" userId="bed6bed401782baf" providerId="LiveId" clId="{3996911E-C648-43B7-BD75-0D055F623105}" dt="2022-05-27T05:41:08.864" v="374" actId="1076"/>
          <ac:picMkLst>
            <pc:docMk/>
            <pc:sldMk cId="3903997838" sldId="274"/>
            <ac:picMk id="3" creationId="{BE6C0B84-16FB-4D8E-ADB4-C65D84D9A5B2}"/>
          </ac:picMkLst>
        </pc:picChg>
        <pc:picChg chg="mod">
          <ac:chgData name="Анастасия Городилова" userId="bed6bed401782baf" providerId="LiveId" clId="{3996911E-C648-43B7-BD75-0D055F623105}" dt="2022-05-27T05:41:12.486" v="375" actId="1076"/>
          <ac:picMkLst>
            <pc:docMk/>
            <pc:sldMk cId="3903997838" sldId="274"/>
            <ac:picMk id="13" creationId="{AADEDBB9-16E8-405A-9A1F-5864450D9A5C}"/>
          </ac:picMkLst>
        </pc:picChg>
      </pc:sldChg>
      <pc:sldChg chg="modSp mod">
        <pc:chgData name="Анастасия Городилова" userId="bed6bed401782baf" providerId="LiveId" clId="{3996911E-C648-43B7-BD75-0D055F623105}" dt="2022-05-27T05:52:44.890" v="547" actId="20577"/>
        <pc:sldMkLst>
          <pc:docMk/>
          <pc:sldMk cId="1343721895" sldId="275"/>
        </pc:sldMkLst>
        <pc:spChg chg="mod">
          <ac:chgData name="Анастасия Городилова" userId="bed6bed401782baf" providerId="LiveId" clId="{3996911E-C648-43B7-BD75-0D055F623105}" dt="2022-05-27T05:42:02.502" v="386" actId="20577"/>
          <ac:spMkLst>
            <pc:docMk/>
            <pc:sldMk cId="1343721895" sldId="275"/>
            <ac:spMk id="2" creationId="{E62598EE-C10D-4306-A7B5-B9DE78C34522}"/>
          </ac:spMkLst>
        </pc:spChg>
        <pc:spChg chg="mod">
          <ac:chgData name="Анастасия Городилова" userId="bed6bed401782baf" providerId="LiveId" clId="{3996911E-C648-43B7-BD75-0D055F623105}" dt="2022-05-27T05:52:08.885" v="531" actId="20577"/>
          <ac:spMkLst>
            <pc:docMk/>
            <pc:sldMk cId="1343721895" sldId="275"/>
            <ac:spMk id="4" creationId="{3BEADACF-3B7C-4402-AA84-A1E79121001F}"/>
          </ac:spMkLst>
        </pc:spChg>
        <pc:spChg chg="mod">
          <ac:chgData name="Анастасия Городилова" userId="bed6bed401782baf" providerId="LiveId" clId="{3996911E-C648-43B7-BD75-0D055F623105}" dt="2022-05-27T05:52:44.890" v="547" actId="20577"/>
          <ac:spMkLst>
            <pc:docMk/>
            <pc:sldMk cId="1343721895" sldId="275"/>
            <ac:spMk id="11" creationId="{7A8E082D-8743-4F8C-8C25-E79759E9B863}"/>
          </ac:spMkLst>
        </pc:spChg>
      </pc:sldChg>
      <pc:sldChg chg="addSp delSp modSp add mod">
        <pc:chgData name="Анастасия Городилова" userId="bed6bed401782baf" providerId="LiveId" clId="{3996911E-C648-43B7-BD75-0D055F623105}" dt="2022-05-27T05:48:26.616" v="474" actId="1076"/>
        <pc:sldMkLst>
          <pc:docMk/>
          <pc:sldMk cId="1762924283" sldId="291"/>
        </pc:sldMkLst>
        <pc:spChg chg="add del mod">
          <ac:chgData name="Анастасия Городилова" userId="bed6bed401782baf" providerId="LiveId" clId="{3996911E-C648-43B7-BD75-0D055F623105}" dt="2022-05-27T05:44:06.489" v="393" actId="21"/>
          <ac:spMkLst>
            <pc:docMk/>
            <pc:sldMk cId="1762924283" sldId="291"/>
            <ac:spMk id="2" creationId="{12EA3EC1-E7A7-469E-8F49-34DDBF1D3233}"/>
          </ac:spMkLst>
        </pc:spChg>
        <pc:spChg chg="mod">
          <ac:chgData name="Анастасия Городилова" userId="bed6bed401782baf" providerId="LiveId" clId="{3996911E-C648-43B7-BD75-0D055F623105}" dt="2022-05-27T05:46:41.053" v="431" actId="20577"/>
          <ac:spMkLst>
            <pc:docMk/>
            <pc:sldMk cId="1762924283" sldId="291"/>
            <ac:spMk id="4" creationId="{3BEADACF-3B7C-4402-AA84-A1E79121001F}"/>
          </ac:spMkLst>
        </pc:spChg>
        <pc:spChg chg="add del">
          <ac:chgData name="Анастасия Городилова" userId="bed6bed401782baf" providerId="LiveId" clId="{3996911E-C648-43B7-BD75-0D055F623105}" dt="2022-05-27T05:44:06.489" v="393" actId="21"/>
          <ac:spMkLst>
            <pc:docMk/>
            <pc:sldMk cId="1762924283" sldId="291"/>
            <ac:spMk id="7" creationId="{28516194-F8A4-4D05-87AF-1824549630D4}"/>
          </ac:spMkLst>
        </pc:spChg>
        <pc:spChg chg="add del mod">
          <ac:chgData name="Анастасия Городилова" userId="bed6bed401782baf" providerId="LiveId" clId="{3996911E-C648-43B7-BD75-0D055F623105}" dt="2022-05-27T05:44:04.847" v="392"/>
          <ac:spMkLst>
            <pc:docMk/>
            <pc:sldMk cId="1762924283" sldId="291"/>
            <ac:spMk id="8" creationId="{DB5500DA-1B68-4514-99B5-15A69D01B634}"/>
          </ac:spMkLst>
        </pc:spChg>
        <pc:spChg chg="add mod">
          <ac:chgData name="Анастасия Городилова" userId="bed6bed401782baf" providerId="LiveId" clId="{3996911E-C648-43B7-BD75-0D055F623105}" dt="2022-05-27T05:48:26.616" v="474" actId="1076"/>
          <ac:spMkLst>
            <pc:docMk/>
            <pc:sldMk cId="1762924283" sldId="291"/>
            <ac:spMk id="28" creationId="{A0DEFCAC-87F5-4B2C-8ABD-47DB683C4C5F}"/>
          </ac:spMkLst>
        </pc:spChg>
        <pc:graphicFrameChg chg="del">
          <ac:chgData name="Анастасия Городилова" userId="bed6bed401782baf" providerId="LiveId" clId="{3996911E-C648-43B7-BD75-0D055F623105}" dt="2022-05-27T05:43:53.557" v="388" actId="478"/>
          <ac:graphicFrameMkLst>
            <pc:docMk/>
            <pc:sldMk cId="1762924283" sldId="291"/>
            <ac:graphicFrameMk id="12" creationId="{26488DA0-AF4A-4268-BEC4-4E2D1DC14CE7}"/>
          </ac:graphicFrameMkLst>
        </pc:graphicFrameChg>
        <pc:picChg chg="add del">
          <ac:chgData name="Анастасия Городилова" userId="bed6bed401782baf" providerId="LiveId" clId="{3996911E-C648-43B7-BD75-0D055F623105}" dt="2022-05-27T05:44:06.489" v="393" actId="21"/>
          <ac:picMkLst>
            <pc:docMk/>
            <pc:sldMk cId="1762924283" sldId="291"/>
            <ac:picMk id="1026" creationId="{57569208-FC93-4266-9551-EC3DBDC21019}"/>
          </ac:picMkLst>
        </pc:picChg>
        <pc:picChg chg="add del">
          <ac:chgData name="Анастасия Городилова" userId="bed6bed401782baf" providerId="LiveId" clId="{3996911E-C648-43B7-BD75-0D055F623105}" dt="2022-05-27T05:44:06.489" v="393" actId="21"/>
          <ac:picMkLst>
            <pc:docMk/>
            <pc:sldMk cId="1762924283" sldId="291"/>
            <ac:picMk id="1027" creationId="{FCA02D5D-7564-4463-A0F7-AFA53BCB48E0}"/>
          </ac:picMkLst>
        </pc:picChg>
        <pc:picChg chg="add del">
          <ac:chgData name="Анастасия Городилова" userId="bed6bed401782baf" providerId="LiveId" clId="{3996911E-C648-43B7-BD75-0D055F623105}" dt="2022-05-27T05:44:06.489" v="393" actId="21"/>
          <ac:picMkLst>
            <pc:docMk/>
            <pc:sldMk cId="1762924283" sldId="291"/>
            <ac:picMk id="1028" creationId="{6F131EE0-F2EC-42EF-9AA7-5B7056E43B3D}"/>
          </ac:picMkLst>
        </pc:picChg>
        <pc:picChg chg="add del">
          <ac:chgData name="Анастасия Городилова" userId="bed6bed401782baf" providerId="LiveId" clId="{3996911E-C648-43B7-BD75-0D055F623105}" dt="2022-05-27T05:44:06.489" v="393" actId="21"/>
          <ac:picMkLst>
            <pc:docMk/>
            <pc:sldMk cId="1762924283" sldId="291"/>
            <ac:picMk id="1029" creationId="{A462B20B-3D3E-46CA-87F1-3057E0598DCB}"/>
          </ac:picMkLst>
        </pc:picChg>
        <pc:picChg chg="add del">
          <ac:chgData name="Анастасия Городилова" userId="bed6bed401782baf" providerId="LiveId" clId="{3996911E-C648-43B7-BD75-0D055F623105}" dt="2022-05-27T05:44:06.489" v="393" actId="21"/>
          <ac:picMkLst>
            <pc:docMk/>
            <pc:sldMk cId="1762924283" sldId="291"/>
            <ac:picMk id="1030" creationId="{9A9D8A11-A6E4-450E-AF12-49A101733860}"/>
          </ac:picMkLst>
        </pc:picChg>
        <pc:picChg chg="add del">
          <ac:chgData name="Анастасия Городилова" userId="bed6bed401782baf" providerId="LiveId" clId="{3996911E-C648-43B7-BD75-0D055F623105}" dt="2022-05-27T05:44:06.489" v="393" actId="21"/>
          <ac:picMkLst>
            <pc:docMk/>
            <pc:sldMk cId="1762924283" sldId="291"/>
            <ac:picMk id="1031" creationId="{A154A42B-577E-4323-8413-3B5AD656F601}"/>
          </ac:picMkLst>
        </pc:picChg>
        <pc:picChg chg="add del mod">
          <ac:chgData name="Анастасия Городилова" userId="bed6bed401782baf" providerId="LiveId" clId="{3996911E-C648-43B7-BD75-0D055F623105}" dt="2022-05-27T05:44:04.847" v="392"/>
          <ac:picMkLst>
            <pc:docMk/>
            <pc:sldMk cId="1762924283" sldId="291"/>
            <ac:picMk id="1033" creationId="{82E671F0-363E-4F88-B6E5-019E1E87D9C6}"/>
          </ac:picMkLst>
        </pc:picChg>
        <pc:picChg chg="add del mod">
          <ac:chgData name="Анастасия Городилова" userId="bed6bed401782baf" providerId="LiveId" clId="{3996911E-C648-43B7-BD75-0D055F623105}" dt="2022-05-27T05:44:04.847" v="392"/>
          <ac:picMkLst>
            <pc:docMk/>
            <pc:sldMk cId="1762924283" sldId="291"/>
            <ac:picMk id="1034" creationId="{4E8E17BA-F084-4905-B8FD-BE57BDDBABD6}"/>
          </ac:picMkLst>
        </pc:picChg>
        <pc:picChg chg="add del mod">
          <ac:chgData name="Анастасия Городилова" userId="bed6bed401782baf" providerId="LiveId" clId="{3996911E-C648-43B7-BD75-0D055F623105}" dt="2022-05-27T05:44:04.847" v="392"/>
          <ac:picMkLst>
            <pc:docMk/>
            <pc:sldMk cId="1762924283" sldId="291"/>
            <ac:picMk id="1035" creationId="{87AD36D6-7639-495E-B0ED-8D39CFDCF74E}"/>
          </ac:picMkLst>
        </pc:picChg>
        <pc:picChg chg="add del mod">
          <ac:chgData name="Анастасия Городилова" userId="bed6bed401782baf" providerId="LiveId" clId="{3996911E-C648-43B7-BD75-0D055F623105}" dt="2022-05-27T05:44:04.847" v="392"/>
          <ac:picMkLst>
            <pc:docMk/>
            <pc:sldMk cId="1762924283" sldId="291"/>
            <ac:picMk id="1036" creationId="{604B742C-8040-4410-8BB5-118B7B62E1ED}"/>
          </ac:picMkLst>
        </pc:picChg>
        <pc:picChg chg="add del mod">
          <ac:chgData name="Анастасия Городилова" userId="bed6bed401782baf" providerId="LiveId" clId="{3996911E-C648-43B7-BD75-0D055F623105}" dt="2022-05-27T05:44:04.847" v="392"/>
          <ac:picMkLst>
            <pc:docMk/>
            <pc:sldMk cId="1762924283" sldId="291"/>
            <ac:picMk id="1037" creationId="{794AA219-9F11-4113-94D0-A6CDF7B41A36}"/>
          </ac:picMkLst>
        </pc:picChg>
        <pc:picChg chg="add del mod">
          <ac:chgData name="Анастасия Городилова" userId="bed6bed401782baf" providerId="LiveId" clId="{3996911E-C648-43B7-BD75-0D055F623105}" dt="2022-05-27T05:44:04.847" v="392"/>
          <ac:picMkLst>
            <pc:docMk/>
            <pc:sldMk cId="1762924283" sldId="291"/>
            <ac:picMk id="1038" creationId="{D272D9D8-6A19-413C-B2B0-7D23B0B65FA3}"/>
          </ac:picMkLst>
        </pc:picChg>
      </pc:sldChg>
    </pc:docChg>
  </pc:docChgLst>
  <pc:docChgLst>
    <pc:chgData name="Анастасия Городилова" userId="bed6bed401782baf" providerId="LiveId" clId="{EB4320FF-5F8C-4146-8458-94FA73750C07}"/>
    <pc:docChg chg="undo custSel modSld">
      <pc:chgData name="Анастасия Городилова" userId="bed6bed401782baf" providerId="LiveId" clId="{EB4320FF-5F8C-4146-8458-94FA73750C07}" dt="2021-09-07T16:25:44.593" v="340" actId="20577"/>
      <pc:docMkLst>
        <pc:docMk/>
      </pc:docMkLst>
      <pc:sldChg chg="addSp modSp mod">
        <pc:chgData name="Анастасия Городилова" userId="bed6bed401782baf" providerId="LiveId" clId="{EB4320FF-5F8C-4146-8458-94FA73750C07}" dt="2021-09-06T07:12:10.917" v="213" actId="313"/>
        <pc:sldMkLst>
          <pc:docMk/>
          <pc:sldMk cId="2785733455" sldId="258"/>
        </pc:sldMkLst>
        <pc:spChg chg="mod">
          <ac:chgData name="Анастасия Городилова" userId="bed6bed401782baf" providerId="LiveId" clId="{EB4320FF-5F8C-4146-8458-94FA73750C07}" dt="2021-09-06T06:53:17.017" v="90" actId="1076"/>
          <ac:spMkLst>
            <pc:docMk/>
            <pc:sldMk cId="2785733455" sldId="258"/>
            <ac:spMk id="2" creationId="{066639AD-60C7-417B-B87B-FE239A88CC51}"/>
          </ac:spMkLst>
        </pc:spChg>
        <pc:spChg chg="mod">
          <ac:chgData name="Анастасия Городилова" userId="bed6bed401782baf" providerId="LiveId" clId="{EB4320FF-5F8C-4146-8458-94FA73750C07}" dt="2021-09-06T07:12:10.917" v="213" actId="313"/>
          <ac:spMkLst>
            <pc:docMk/>
            <pc:sldMk cId="2785733455" sldId="258"/>
            <ac:spMk id="3" creationId="{A30098F4-C3F3-44A2-A461-985B206BCF11}"/>
          </ac:spMkLst>
        </pc:spChg>
        <pc:spChg chg="add mod">
          <ac:chgData name="Анастасия Городилова" userId="bed6bed401782baf" providerId="LiveId" clId="{EB4320FF-5F8C-4146-8458-94FA73750C07}" dt="2021-09-06T06:53:07.727" v="89" actId="1076"/>
          <ac:spMkLst>
            <pc:docMk/>
            <pc:sldMk cId="2785733455" sldId="258"/>
            <ac:spMk id="4" creationId="{C650253B-11EF-4E6F-8FB9-54013BD43D27}"/>
          </ac:spMkLst>
        </pc:spChg>
      </pc:sldChg>
      <pc:sldChg chg="modSp mod">
        <pc:chgData name="Анастасия Городилова" userId="bed6bed401782baf" providerId="LiveId" clId="{EB4320FF-5F8C-4146-8458-94FA73750C07}" dt="2021-09-06T07:14:17.828" v="232" actId="113"/>
        <pc:sldMkLst>
          <pc:docMk/>
          <pc:sldMk cId="1970858292" sldId="262"/>
        </pc:sldMkLst>
        <pc:spChg chg="mod">
          <ac:chgData name="Анастасия Городилова" userId="bed6bed401782baf" providerId="LiveId" clId="{EB4320FF-5F8C-4146-8458-94FA73750C07}" dt="2021-09-06T07:14:17.828" v="232" actId="113"/>
          <ac:spMkLst>
            <pc:docMk/>
            <pc:sldMk cId="1970858292" sldId="262"/>
            <ac:spMk id="3" creationId="{45FC2B17-3F74-4952-A474-239A08F2FF18}"/>
          </ac:spMkLst>
        </pc:spChg>
      </pc:sldChg>
      <pc:sldChg chg="modSp mod">
        <pc:chgData name="Анастасия Городилова" userId="bed6bed401782baf" providerId="LiveId" clId="{EB4320FF-5F8C-4146-8458-94FA73750C07}" dt="2021-09-07T16:23:59.583" v="337"/>
        <pc:sldMkLst>
          <pc:docMk/>
          <pc:sldMk cId="593009022" sldId="263"/>
        </pc:sldMkLst>
        <pc:graphicFrameChg chg="mod modGraphic">
          <ac:chgData name="Анастасия Городилова" userId="bed6bed401782baf" providerId="LiveId" clId="{EB4320FF-5F8C-4146-8458-94FA73750C07}" dt="2021-09-07T16:23:59.583" v="337"/>
          <ac:graphicFrameMkLst>
            <pc:docMk/>
            <pc:sldMk cId="593009022" sldId="263"/>
            <ac:graphicFrameMk id="12" creationId="{26488DA0-AF4A-4268-BEC4-4E2D1DC14CE7}"/>
          </ac:graphicFrameMkLst>
        </pc:graphicFrameChg>
      </pc:sldChg>
      <pc:sldChg chg="modSp mod">
        <pc:chgData name="Анастасия Городилова" userId="bed6bed401782baf" providerId="LiveId" clId="{EB4320FF-5F8C-4146-8458-94FA73750C07}" dt="2021-09-07T16:25:44.593" v="340" actId="20577"/>
        <pc:sldMkLst>
          <pc:docMk/>
          <pc:sldMk cId="1292398700" sldId="266"/>
        </pc:sldMkLst>
        <pc:spChg chg="mod">
          <ac:chgData name="Анастасия Городилова" userId="bed6bed401782baf" providerId="LiveId" clId="{EB4320FF-5F8C-4146-8458-94FA73750C07}" dt="2021-09-07T16:25:44.593" v="340" actId="20577"/>
          <ac:spMkLst>
            <pc:docMk/>
            <pc:sldMk cId="1292398700" sldId="266"/>
            <ac:spMk id="12" creationId="{9149A05A-6E6F-48C7-9778-A14E5026C394}"/>
          </ac:spMkLst>
        </pc:spChg>
      </pc:sldChg>
      <pc:sldChg chg="addSp delSp modSp mod">
        <pc:chgData name="Анастасия Городилова" userId="bed6bed401782baf" providerId="LiveId" clId="{EB4320FF-5F8C-4146-8458-94FA73750C07}" dt="2021-09-06T07:02:41.577" v="132" actId="1076"/>
        <pc:sldMkLst>
          <pc:docMk/>
          <pc:sldMk cId="1681692058" sldId="273"/>
        </pc:sldMkLst>
        <pc:spChg chg="add del">
          <ac:chgData name="Анастасия Городилова" userId="bed6bed401782baf" providerId="LiveId" clId="{EB4320FF-5F8C-4146-8458-94FA73750C07}" dt="2021-09-06T07:01:55.411" v="120"/>
          <ac:spMkLst>
            <pc:docMk/>
            <pc:sldMk cId="1681692058" sldId="273"/>
            <ac:spMk id="2" creationId="{B044D30D-6B0D-4F9F-8DA3-F3164680C83B}"/>
          </ac:spMkLst>
        </pc:spChg>
        <pc:spChg chg="add del mod">
          <ac:chgData name="Анастасия Городилова" userId="bed6bed401782baf" providerId="LiveId" clId="{EB4320FF-5F8C-4146-8458-94FA73750C07}" dt="2021-09-06T07:01:55.140" v="119"/>
          <ac:spMkLst>
            <pc:docMk/>
            <pc:sldMk cId="1681692058" sldId="273"/>
            <ac:spMk id="3" creationId="{22514947-75F7-4C09-B908-557857A59659}"/>
          </ac:spMkLst>
        </pc:spChg>
        <pc:spChg chg="add del mod">
          <ac:chgData name="Анастасия Городилова" userId="bed6bed401782baf" providerId="LiveId" clId="{EB4320FF-5F8C-4146-8458-94FA73750C07}" dt="2021-09-06T07:01:54.943" v="118"/>
          <ac:spMkLst>
            <pc:docMk/>
            <pc:sldMk cId="1681692058" sldId="273"/>
            <ac:spMk id="6" creationId="{75B2EE33-AF6A-496A-AB6F-6A1B71BFB5C4}"/>
          </ac:spMkLst>
        </pc:spChg>
        <pc:spChg chg="add del mod">
          <ac:chgData name="Анастасия Городилова" userId="bed6bed401782baf" providerId="LiveId" clId="{EB4320FF-5F8C-4146-8458-94FA73750C07}" dt="2021-09-06T07:01:54.478" v="116"/>
          <ac:spMkLst>
            <pc:docMk/>
            <pc:sldMk cId="1681692058" sldId="273"/>
            <ac:spMk id="8" creationId="{1F63BBD5-6294-42E1-9E89-0EA2848B41B7}"/>
          </ac:spMkLst>
        </pc:spChg>
        <pc:spChg chg="mod">
          <ac:chgData name="Анастасия Городилова" userId="bed6bed401782baf" providerId="LiveId" clId="{EB4320FF-5F8C-4146-8458-94FA73750C07}" dt="2021-09-06T07:02:41.577" v="132" actId="1076"/>
          <ac:spMkLst>
            <pc:docMk/>
            <pc:sldMk cId="1681692058" sldId="273"/>
            <ac:spMk id="10" creationId="{78B2EA27-CAD8-49ED-B201-DE9398F9F9BC}"/>
          </ac:spMkLst>
        </pc:spChg>
        <pc:spChg chg="add del mod">
          <ac:chgData name="Анастасия Городилова" userId="bed6bed401782baf" providerId="LiveId" clId="{EB4320FF-5F8C-4146-8458-94FA73750C07}" dt="2021-09-06T07:01:53.432" v="112"/>
          <ac:spMkLst>
            <pc:docMk/>
            <pc:sldMk cId="1681692058" sldId="273"/>
            <ac:spMk id="11" creationId="{FAEA0A63-FF87-4CB1-840F-5319B754A0AF}"/>
          </ac:spMkLst>
        </pc:spChg>
      </pc:sldChg>
      <pc:sldChg chg="modSp mod">
        <pc:chgData name="Анастасия Городилова" userId="bed6bed401782baf" providerId="LiveId" clId="{EB4320FF-5F8C-4146-8458-94FA73750C07}" dt="2021-09-06T07:08:05.682" v="153" actId="1076"/>
        <pc:sldMkLst>
          <pc:docMk/>
          <pc:sldMk cId="3903997838" sldId="274"/>
        </pc:sldMkLst>
        <pc:spChg chg="mod">
          <ac:chgData name="Анастасия Городилова" userId="bed6bed401782baf" providerId="LiveId" clId="{EB4320FF-5F8C-4146-8458-94FA73750C07}" dt="2021-09-06T07:07:52.705" v="149" actId="14100"/>
          <ac:spMkLst>
            <pc:docMk/>
            <pc:sldMk cId="3903997838" sldId="274"/>
            <ac:spMk id="8" creationId="{26807F4C-A318-4701-AB7B-C6A97BF072C8}"/>
          </ac:spMkLst>
        </pc:spChg>
        <pc:picChg chg="mod">
          <ac:chgData name="Анастасия Городилова" userId="bed6bed401782baf" providerId="LiveId" clId="{EB4320FF-5F8C-4146-8458-94FA73750C07}" dt="2021-09-06T07:07:56.562" v="150" actId="1076"/>
          <ac:picMkLst>
            <pc:docMk/>
            <pc:sldMk cId="3903997838" sldId="274"/>
            <ac:picMk id="3" creationId="{BE6C0B84-16FB-4D8E-ADB4-C65D84D9A5B2}"/>
          </ac:picMkLst>
        </pc:picChg>
        <pc:picChg chg="mod">
          <ac:chgData name="Анастасия Городилова" userId="bed6bed401782baf" providerId="LiveId" clId="{EB4320FF-5F8C-4146-8458-94FA73750C07}" dt="2021-09-06T07:08:05.682" v="153" actId="1076"/>
          <ac:picMkLst>
            <pc:docMk/>
            <pc:sldMk cId="3903997838" sldId="274"/>
            <ac:picMk id="13" creationId="{AADEDBB9-16E8-405A-9A1F-5864450D9A5C}"/>
          </ac:picMkLst>
        </pc:picChg>
        <pc:picChg chg="mod">
          <ac:chgData name="Анастасия Городилова" userId="bed6bed401782baf" providerId="LiveId" clId="{EB4320FF-5F8C-4146-8458-94FA73750C07}" dt="2021-09-06T07:08:02.963" v="152" actId="1076"/>
          <ac:picMkLst>
            <pc:docMk/>
            <pc:sldMk cId="3903997838" sldId="274"/>
            <ac:picMk id="1026" creationId="{CDD3CA22-34E9-48B0-BA5A-D560CA0CC47F}"/>
          </ac:picMkLst>
        </pc:picChg>
      </pc:sldChg>
      <pc:sldChg chg="modSp mod">
        <pc:chgData name="Анастасия Городилова" userId="bed6bed401782baf" providerId="LiveId" clId="{EB4320FF-5F8C-4146-8458-94FA73750C07}" dt="2021-09-06T07:48:42.121" v="335" actId="404"/>
        <pc:sldMkLst>
          <pc:docMk/>
          <pc:sldMk cId="1343721895" sldId="275"/>
        </pc:sldMkLst>
        <pc:spChg chg="mod">
          <ac:chgData name="Анастасия Городилова" userId="bed6bed401782baf" providerId="LiveId" clId="{EB4320FF-5F8C-4146-8458-94FA73750C07}" dt="2021-09-06T07:48:42.121" v="335" actId="404"/>
          <ac:spMkLst>
            <pc:docMk/>
            <pc:sldMk cId="1343721895" sldId="275"/>
            <ac:spMk id="2" creationId="{E62598EE-C10D-4306-A7B5-B9DE78C34522}"/>
          </ac:spMkLst>
        </pc:spChg>
        <pc:spChg chg="mod">
          <ac:chgData name="Анастасия Городилова" userId="bed6bed401782baf" providerId="LiveId" clId="{EB4320FF-5F8C-4146-8458-94FA73750C07}" dt="2021-09-06T07:10:18.806" v="211" actId="1036"/>
          <ac:spMkLst>
            <pc:docMk/>
            <pc:sldMk cId="1343721895" sldId="275"/>
            <ac:spMk id="10" creationId="{5477971E-886A-4E4F-A29A-E8A6ABF5C8C7}"/>
          </ac:spMkLst>
        </pc:spChg>
        <pc:spChg chg="mod">
          <ac:chgData name="Анастасия Городилова" userId="bed6bed401782baf" providerId="LiveId" clId="{EB4320FF-5F8C-4146-8458-94FA73750C07}" dt="2021-09-06T07:10:18.806" v="211" actId="1036"/>
          <ac:spMkLst>
            <pc:docMk/>
            <pc:sldMk cId="1343721895" sldId="275"/>
            <ac:spMk id="11" creationId="{7A8E082D-8743-4F8C-8C25-E79759E9B863}"/>
          </ac:spMkLst>
        </pc:spChg>
        <pc:picChg chg="mod">
          <ac:chgData name="Анастасия Городилова" userId="bed6bed401782baf" providerId="LiveId" clId="{EB4320FF-5F8C-4146-8458-94FA73750C07}" dt="2021-09-06T07:46:49.419" v="245" actId="1076"/>
          <ac:picMkLst>
            <pc:docMk/>
            <pc:sldMk cId="1343721895" sldId="275"/>
            <ac:picMk id="12" creationId="{8D0F0840-193E-439B-A403-849E95C12CD9}"/>
          </ac:picMkLst>
        </pc:picChg>
      </pc:sldChg>
      <pc:sldChg chg="delSp modSp mod">
        <pc:chgData name="Анастасия Городилова" userId="bed6bed401782baf" providerId="LiveId" clId="{EB4320FF-5F8C-4146-8458-94FA73750C07}" dt="2021-09-06T06:57:10.435" v="100" actId="1076"/>
        <pc:sldMkLst>
          <pc:docMk/>
          <pc:sldMk cId="108037435" sldId="287"/>
        </pc:sldMkLst>
        <pc:spChg chg="mod">
          <ac:chgData name="Анастасия Городилова" userId="bed6bed401782baf" providerId="LiveId" clId="{EB4320FF-5F8C-4146-8458-94FA73750C07}" dt="2021-09-06T06:57:10.435" v="100" actId="1076"/>
          <ac:spMkLst>
            <pc:docMk/>
            <pc:sldMk cId="108037435" sldId="287"/>
            <ac:spMk id="14" creationId="{EE20870F-35E6-41E1-A087-D4DDFC47B604}"/>
          </ac:spMkLst>
        </pc:spChg>
        <pc:spChg chg="del">
          <ac:chgData name="Анастасия Городилова" userId="bed6bed401782baf" providerId="LiveId" clId="{EB4320FF-5F8C-4146-8458-94FA73750C07}" dt="2021-09-06T06:56:38.619" v="91" actId="478"/>
          <ac:spMkLst>
            <pc:docMk/>
            <pc:sldMk cId="108037435" sldId="287"/>
            <ac:spMk id="19" creationId="{1B6BB439-124F-4169-AC4E-832B63781EAD}"/>
          </ac:spMkLst>
        </pc:spChg>
        <pc:picChg chg="mod">
          <ac:chgData name="Анастасия Городилова" userId="bed6bed401782baf" providerId="LiveId" clId="{EB4320FF-5F8C-4146-8458-94FA73750C07}" dt="2021-09-06T06:57:02.378" v="98" actId="1076"/>
          <ac:picMkLst>
            <pc:docMk/>
            <pc:sldMk cId="108037435" sldId="287"/>
            <ac:picMk id="10" creationId="{21C145A3-7B53-448C-8233-2B5E10466F1A}"/>
          </ac:picMkLst>
        </pc:picChg>
        <pc:picChg chg="mod">
          <ac:chgData name="Анастасия Городилова" userId="bed6bed401782baf" providerId="LiveId" clId="{EB4320FF-5F8C-4146-8458-94FA73750C07}" dt="2021-09-06T06:57:06.280" v="99" actId="1076"/>
          <ac:picMkLst>
            <pc:docMk/>
            <pc:sldMk cId="108037435" sldId="287"/>
            <ac:picMk id="12" creationId="{4579972B-F132-44CD-BEC5-CC9C84DDCBC8}"/>
          </ac:picMkLst>
        </pc:picChg>
      </pc:sldChg>
      <pc:sldChg chg="addSp delSp modSp mod">
        <pc:chgData name="Анастасия Городилова" userId="bed6bed401782baf" providerId="LiveId" clId="{EB4320FF-5F8C-4146-8458-94FA73750C07}" dt="2021-09-06T07:05:50.151" v="145" actId="1076"/>
        <pc:sldMkLst>
          <pc:docMk/>
          <pc:sldMk cId="407907128" sldId="288"/>
        </pc:sldMkLst>
        <pc:spChg chg="add del">
          <ac:chgData name="Анастасия Городилова" userId="bed6bed401782baf" providerId="LiveId" clId="{EB4320FF-5F8C-4146-8458-94FA73750C07}" dt="2021-09-06T07:04:14.459" v="134"/>
          <ac:spMkLst>
            <pc:docMk/>
            <pc:sldMk cId="407907128" sldId="288"/>
            <ac:spMk id="2" creationId="{86593E69-FB43-40C0-A27D-2B0FD887BECA}"/>
          </ac:spMkLst>
        </pc:spChg>
        <pc:spChg chg="mod">
          <ac:chgData name="Анастасия Городилова" userId="bed6bed401782baf" providerId="LiveId" clId="{EB4320FF-5F8C-4146-8458-94FA73750C07}" dt="2021-09-06T07:05:50.151" v="145" actId="1076"/>
          <ac:spMkLst>
            <pc:docMk/>
            <pc:sldMk cId="407907128" sldId="288"/>
            <ac:spMk id="8" creationId="{26807F4C-A318-4701-AB7B-C6A97BF072C8}"/>
          </ac:spMkLst>
        </pc:spChg>
        <pc:picChg chg="del mod">
          <ac:chgData name="Анастасия Городилова" userId="bed6bed401782baf" providerId="LiveId" clId="{EB4320FF-5F8C-4146-8458-94FA73750C07}" dt="2021-09-06T07:05:24.943" v="139" actId="478"/>
          <ac:picMkLst>
            <pc:docMk/>
            <pc:sldMk cId="407907128" sldId="288"/>
            <ac:picMk id="6" creationId="{69E5D281-CD9C-4CA8-B0F8-AE4A49E8FA5B}"/>
          </ac:picMkLst>
        </pc:picChg>
        <pc:picChg chg="add mod">
          <ac:chgData name="Анастасия Городилова" userId="bed6bed401782baf" providerId="LiveId" clId="{EB4320FF-5F8C-4146-8458-94FA73750C07}" dt="2021-09-06T07:05:30.879" v="142" actId="1076"/>
          <ac:picMkLst>
            <pc:docMk/>
            <pc:sldMk cId="407907128" sldId="288"/>
            <ac:picMk id="7" creationId="{532016E1-F0AA-4147-A65C-7C765A545089}"/>
          </ac:picMkLst>
        </pc:picChg>
      </pc:sldChg>
      <pc:sldChg chg="modSp mod">
        <pc:chgData name="Анастасия Городилова" userId="bed6bed401782baf" providerId="LiveId" clId="{EB4320FF-5F8C-4146-8458-94FA73750C07}" dt="2021-09-06T07:11:00.512" v="212" actId="20577"/>
        <pc:sldMkLst>
          <pc:docMk/>
          <pc:sldMk cId="4212625959" sldId="290"/>
        </pc:sldMkLst>
        <pc:spChg chg="mod">
          <ac:chgData name="Анастасия Городилова" userId="bed6bed401782baf" providerId="LiveId" clId="{EB4320FF-5F8C-4146-8458-94FA73750C07}" dt="2021-09-06T07:11:00.512" v="212" actId="20577"/>
          <ac:spMkLst>
            <pc:docMk/>
            <pc:sldMk cId="4212625959" sldId="290"/>
            <ac:spMk id="16" creationId="{72E88044-3EFA-4193-A0CC-B7BE8EA7EDF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F1F94-0438-4017-8617-C222373B6EF9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40EFA-8007-4174-AE8A-343C43CB3EB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40EFA-8007-4174-AE8A-343C43CB3EBD}" type="slidenum">
              <a:rPr lang="ru-RU" smtClean="0"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03543-8727-436A-80C3-55BA165B2241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3880-A2F6-4395-873C-7AE5DC11F27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40272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03543-8727-436A-80C3-55BA165B2241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3880-A2F6-4395-873C-7AE5DC11F2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680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03543-8727-436A-80C3-55BA165B2241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3880-A2F6-4395-873C-7AE5DC11F2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7138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03543-8727-436A-80C3-55BA165B2241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3880-A2F6-4395-873C-7AE5DC11F2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127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03543-8727-436A-80C3-55BA165B2241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3880-A2F6-4395-873C-7AE5DC11F27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7294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03543-8727-436A-80C3-55BA165B2241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3880-A2F6-4395-873C-7AE5DC11F2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51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03543-8727-436A-80C3-55BA165B2241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3880-A2F6-4395-873C-7AE5DC11F2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4439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03543-8727-436A-80C3-55BA165B2241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3880-A2F6-4395-873C-7AE5DC11F2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4540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03543-8727-436A-80C3-55BA165B2241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3880-A2F6-4395-873C-7AE5DC11F2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5629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0203543-8727-436A-80C3-55BA165B2241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9F43880-A2F6-4395-873C-7AE5DC11F2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376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03543-8727-436A-80C3-55BA165B2241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43880-A2F6-4395-873C-7AE5DC11F2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661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0203543-8727-436A-80C3-55BA165B2241}" type="datetimeFigureOut">
              <a:rPr lang="ru-RU" smtClean="0"/>
              <a:pPr/>
              <a:t>07.06.2022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9F43880-A2F6-4395-873C-7AE5DC11F27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5359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png"/><Relationship Id="rId7" Type="http://schemas.openxmlformats.org/officeDocument/2006/relationships/image" Target="../media/image44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emf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emf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10" Type="http://schemas.openxmlformats.org/officeDocument/2006/relationships/image" Target="../media/image101.png"/><Relationship Id="rId4" Type="http://schemas.openxmlformats.org/officeDocument/2006/relationships/image" Target="../media/image95.jpeg"/><Relationship Id="rId9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mailto:nsucrypto@nsu.ru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6639AD-60C7-417B-B87B-FE239A88C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416" y="-595718"/>
            <a:ext cx="4883405" cy="356616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International Olympiad in Cryptography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Non-Stop University CRYPTO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Изображение выглядит как клавиатура&#10;&#10;Автоматически созданное описание">
            <a:extLst>
              <a:ext uri="{FF2B5EF4-FFF2-40B4-BE49-F238E27FC236}">
                <a16:creationId xmlns:a16="http://schemas.microsoft.com/office/drawing/2014/main" xmlns="" id="{A02C736C-B483-441D-B7E8-0F36113BC6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3814" y="332970"/>
            <a:ext cx="3754582" cy="37545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5800" y="3568125"/>
            <a:ext cx="4572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cs typeface="Calibri Light"/>
              </a:rPr>
              <a:t>Novosibirsk</a:t>
            </a:r>
          </a:p>
          <a:p>
            <a:r>
              <a:rPr lang="en-US" b="1" dirty="0" err="1" smtClean="0">
                <a:solidFill>
                  <a:schemeClr val="bg1"/>
                </a:solidFill>
                <a:cs typeface="Calibri Light"/>
              </a:rPr>
              <a:t>Anastasiya</a:t>
            </a:r>
            <a:r>
              <a:rPr lang="en-US" b="1" dirty="0" smtClean="0">
                <a:solidFill>
                  <a:schemeClr val="bg1"/>
                </a:solidFill>
                <a:cs typeface="Calibri Light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cs typeface="Calibri Light"/>
              </a:rPr>
              <a:t>Gorodilova</a:t>
            </a:r>
            <a:r>
              <a:rPr lang="en-US" b="1" dirty="0" smtClean="0">
                <a:solidFill>
                  <a:schemeClr val="bg1"/>
                </a:solidFill>
                <a:cs typeface="Calibri Light"/>
              </a:rPr>
              <a:t> </a:t>
            </a:r>
          </a:p>
          <a:p>
            <a:r>
              <a:rPr lang="en-US" b="1" dirty="0" smtClean="0">
                <a:solidFill>
                  <a:schemeClr val="bg1"/>
                </a:solidFill>
                <a:cs typeface="Calibri Light"/>
              </a:rPr>
              <a:t>Natalia </a:t>
            </a:r>
            <a:r>
              <a:rPr lang="en-US" b="1" dirty="0" err="1" smtClean="0">
                <a:solidFill>
                  <a:schemeClr val="bg1"/>
                </a:solidFill>
                <a:cs typeface="Calibri Light"/>
              </a:rPr>
              <a:t>Tokareva</a:t>
            </a:r>
            <a:endParaRPr lang="en-US" b="1" dirty="0" smtClean="0">
              <a:solidFill>
                <a:schemeClr val="bg1"/>
              </a:solidFill>
              <a:cs typeface="Calibri Light"/>
            </a:endParaRPr>
          </a:p>
          <a:p>
            <a:endParaRPr lang="en-US" sz="2800" b="1" dirty="0" smtClean="0">
              <a:solidFill>
                <a:srgbClr val="FFFF00"/>
              </a:solidFill>
              <a:cs typeface="Calibri Light"/>
            </a:endParaRPr>
          </a:p>
          <a:p>
            <a:r>
              <a:rPr lang="en-US" sz="2800" b="1" dirty="0" smtClean="0">
                <a:solidFill>
                  <a:srgbClr val="FFFF00"/>
                </a:solidFill>
                <a:cs typeface="Calibri Light"/>
              </a:rPr>
              <a:t>www.nsucrypto.nsu.ru</a:t>
            </a:r>
            <a:endParaRPr lang="en-US" sz="2800" b="1" dirty="0" smtClean="0">
              <a:solidFill>
                <a:srgbClr val="FFFF00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573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7231255B-3DDB-473A-AD92-8645EEE1C4AA}"/>
              </a:ext>
            </a:extLst>
          </p:cNvPr>
          <p:cNvSpPr/>
          <p:nvPr/>
        </p:nvSpPr>
        <p:spPr>
          <a:xfrm>
            <a:off x="3241617" y="4362500"/>
            <a:ext cx="3920257" cy="185842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48CD0789-F9A6-4FAB-9240-E9DC75DA5F01}"/>
              </a:ext>
            </a:extLst>
          </p:cNvPr>
          <p:cNvSpPr/>
          <p:nvPr/>
        </p:nvSpPr>
        <p:spPr>
          <a:xfrm>
            <a:off x="2909277" y="2573314"/>
            <a:ext cx="4371155" cy="159974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B472CB1-B53A-4DAB-BA18-EEEE5EF2340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1996" y="2670335"/>
            <a:ext cx="1720903" cy="17842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02FD26E2-8A30-4A0C-B99A-ED11B05626B5}"/>
              </a:ext>
            </a:extLst>
          </p:cNvPr>
          <p:cNvSpPr/>
          <p:nvPr/>
        </p:nvSpPr>
        <p:spPr>
          <a:xfrm>
            <a:off x="3455031" y="905416"/>
            <a:ext cx="3964443" cy="12148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NSUCRYPTO problems… and their solutions!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058686" y="6385987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</a:t>
            </a:r>
            <a:endParaRPr lang="ru-RU" sz="200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49A05A-6E6F-48C7-9778-A14E5026C394}"/>
              </a:ext>
            </a:extLst>
          </p:cNvPr>
          <p:cNvSpPr txBox="1"/>
          <p:nvPr/>
        </p:nvSpPr>
        <p:spPr>
          <a:xfrm>
            <a:off x="185273" y="1021294"/>
            <a:ext cx="333821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Typical categories of problems:</a:t>
            </a:r>
          </a:p>
          <a:p>
            <a:endParaRPr lang="en-US" dirty="0">
              <a:solidFill>
                <a:schemeClr val="bg1"/>
              </a:solidFill>
              <a:highlight>
                <a:srgbClr val="63A537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“</a:t>
            </a:r>
            <a:r>
              <a:rPr lang="en-US" b="1" dirty="0">
                <a:solidFill>
                  <a:schemeClr val="bg1"/>
                </a:solidFill>
              </a:rPr>
              <a:t>Fun tasks</a:t>
            </a:r>
            <a:r>
              <a:rPr lang="en-US" dirty="0">
                <a:solidFill>
                  <a:schemeClr val="bg1"/>
                </a:solidFill>
              </a:rPr>
              <a:t>” includes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School tasks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Picture tasks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Historical ciphers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Mathematical tasks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Programming tasks</a:t>
            </a:r>
          </a:p>
          <a:p>
            <a:pPr marL="0" lvl="1"/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Online cipher machine </a:t>
            </a:r>
            <a:endParaRPr lang="ru-RU" b="1" dirty="0">
              <a:solidFill>
                <a:schemeClr val="bg1"/>
              </a:solidFill>
            </a:endParaRPr>
          </a:p>
          <a:p>
            <a:pPr marL="0" lvl="1"/>
            <a:endParaRPr lang="en-US" dirty="0">
              <a:solidFill>
                <a:schemeClr val="bg1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Unsolved problems</a:t>
            </a:r>
            <a:r>
              <a:rPr lang="en-US" dirty="0">
                <a:solidFill>
                  <a:schemeClr val="bg1"/>
                </a:solidFill>
              </a:rPr>
              <a:t>   </a:t>
            </a:r>
            <a:endParaRPr lang="ru-RU" dirty="0">
              <a:solidFill>
                <a:schemeClr val="bg1"/>
              </a:solidFill>
            </a:endParaRPr>
          </a:p>
          <a:p>
            <a:pPr marL="0" lvl="1"/>
            <a:r>
              <a:rPr lang="ru-RU" dirty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marked as </a:t>
            </a:r>
          </a:p>
          <a:p>
            <a:pPr marL="0" lvl="1"/>
            <a:r>
              <a:rPr lang="en-US" dirty="0">
                <a:solidFill>
                  <a:schemeClr val="bg1"/>
                </a:solidFill>
              </a:rPr>
              <a:t>“Problems for a special prize”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F91B356-7A9C-4B0D-8F97-12891531B81B}"/>
              </a:ext>
            </a:extLst>
          </p:cNvPr>
          <p:cNvSpPr txBox="1"/>
          <p:nvPr/>
        </p:nvSpPr>
        <p:spPr>
          <a:xfrm>
            <a:off x="3523489" y="963670"/>
            <a:ext cx="3895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/>
              <a:t>“</a:t>
            </a:r>
            <a:r>
              <a:rPr lang="en-US" sz="1600" i="1" dirty="0"/>
              <a:t>The problems contain much knowledge not only from mathematics and cryptography,</a:t>
            </a:r>
            <a:r>
              <a:rPr lang="ru-RU" sz="1600" i="1" dirty="0"/>
              <a:t> </a:t>
            </a:r>
            <a:r>
              <a:rPr lang="en-US" sz="1600" i="1" dirty="0"/>
              <a:t>but also from many other fields such as art</a:t>
            </a:r>
            <a:r>
              <a:rPr lang="en-US" sz="1600" dirty="0"/>
              <a:t>.” </a:t>
            </a:r>
          </a:p>
          <a:p>
            <a:pPr marL="0" lvl="1"/>
            <a:r>
              <a:rPr lang="en-US" sz="1600" dirty="0"/>
              <a:t>— </a:t>
            </a:r>
            <a:r>
              <a:rPr lang="en-US" sz="1600" dirty="0" err="1"/>
              <a:t>Renzhang</a:t>
            </a:r>
            <a:r>
              <a:rPr lang="en-US" sz="1600" dirty="0"/>
              <a:t> Liu (China, first place</a:t>
            </a:r>
            <a:r>
              <a:rPr lang="ru-RU" sz="1600" dirty="0"/>
              <a:t> </a:t>
            </a:r>
            <a:r>
              <a:rPr lang="en-US" sz="1600" dirty="0"/>
              <a:t>in 2015)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34FAB3-0F75-4873-8ACB-EB2C75B0F408}"/>
              </a:ext>
            </a:extLst>
          </p:cNvPr>
          <p:cNvSpPr txBox="1"/>
          <p:nvPr/>
        </p:nvSpPr>
        <p:spPr>
          <a:xfrm>
            <a:off x="2960841" y="2608135"/>
            <a:ext cx="43711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1600" dirty="0"/>
              <a:t>“</a:t>
            </a:r>
            <a:r>
              <a:rPr lang="en-US" sz="1600" i="1" dirty="0"/>
              <a:t>The problems are scientific, challenging and very interesting. They are very diverse - from blockchains and quantum algorithms to Boolean functions and number theory.</a:t>
            </a:r>
            <a:r>
              <a:rPr lang="en-US" sz="1600" dirty="0"/>
              <a:t>” </a:t>
            </a:r>
          </a:p>
          <a:p>
            <a:pPr marL="0" lvl="1"/>
            <a:r>
              <a:rPr lang="en-US" sz="1600" dirty="0"/>
              <a:t>— </a:t>
            </a:r>
            <a:r>
              <a:rPr lang="en-US" sz="1600" dirty="0" err="1"/>
              <a:t>Aleksei</a:t>
            </a:r>
            <a:r>
              <a:rPr lang="en-US" sz="1600" dirty="0"/>
              <a:t> </a:t>
            </a:r>
            <a:r>
              <a:rPr lang="en-US" sz="1600" dirty="0" err="1"/>
              <a:t>Udovenko</a:t>
            </a:r>
            <a:r>
              <a:rPr lang="en-US" sz="1600" dirty="0"/>
              <a:t> (Luxembourg, first place in 2014-2018, third place in 2014 and 2015)</a:t>
            </a:r>
            <a:endParaRPr lang="ru-RU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CA287C8-9DAA-4F08-83EA-143E138318DF}"/>
              </a:ext>
            </a:extLst>
          </p:cNvPr>
          <p:cNvSpPr txBox="1"/>
          <p:nvPr/>
        </p:nvSpPr>
        <p:spPr>
          <a:xfrm>
            <a:off x="3241617" y="4405042"/>
            <a:ext cx="40210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1600" dirty="0"/>
              <a:t>“</a:t>
            </a:r>
            <a:r>
              <a:rPr lang="en-US" sz="1600" i="1" dirty="0"/>
              <a:t>The Olympiad enables us to let the best students of mathematics to get involved in this scientific domain, where pure mathematics, computer science, and engineering meet</a:t>
            </a:r>
            <a:r>
              <a:rPr lang="en-US" sz="1600" dirty="0"/>
              <a:t>.”</a:t>
            </a:r>
            <a:r>
              <a:rPr lang="ru-RU" sz="1600" dirty="0"/>
              <a:t> </a:t>
            </a:r>
            <a:endParaRPr lang="en-US" sz="1600" dirty="0"/>
          </a:p>
          <a:p>
            <a:pPr marL="0" lvl="1"/>
            <a:r>
              <a:rPr lang="ru-RU" sz="1600" dirty="0"/>
              <a:t>– </a:t>
            </a:r>
            <a:r>
              <a:rPr lang="en-US" sz="1600" dirty="0"/>
              <a:t>Gabor</a:t>
            </a:r>
            <a:r>
              <a:rPr lang="ru-RU" sz="1600" dirty="0"/>
              <a:t> </a:t>
            </a:r>
            <a:r>
              <a:rPr lang="en-US" sz="1600" dirty="0"/>
              <a:t>P. Nagy (Hungary, first place</a:t>
            </a:r>
            <a:r>
              <a:rPr lang="ru-RU" sz="1600" dirty="0"/>
              <a:t> </a:t>
            </a:r>
            <a:r>
              <a:rPr lang="en-US" sz="1600" dirty="0"/>
              <a:t>in 2020 and 2021, Honorable diploma in 2020)</a:t>
            </a:r>
          </a:p>
        </p:txBody>
      </p:sp>
      <p:pic>
        <p:nvPicPr>
          <p:cNvPr id="18" name="Рисунок 17" descr="Изображение выглядит как текст, книга, полка, библиоте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A174378-5D2F-42D7-8E85-3FCE986AC9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7078" y="4507921"/>
            <a:ext cx="1751649" cy="23192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F5F161-7465-49A8-A4B8-C322DA2B9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791" y="748314"/>
            <a:ext cx="1563045" cy="18472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9239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ночь, держит, зонт, сто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35B09D9-F5C8-4353-9F43-EC4365E3B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6741" y="480335"/>
            <a:ext cx="2470474" cy="1198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“</a:t>
            </a:r>
            <a:r>
              <a:rPr lang="en-US" sz="2400" b="1">
                <a:solidFill>
                  <a:schemeClr val="bg1"/>
                </a:solidFill>
              </a:rPr>
              <a:t>Fun tasks</a:t>
            </a:r>
            <a:r>
              <a:rPr lang="en-US" sz="2400">
                <a:solidFill>
                  <a:schemeClr val="bg1"/>
                </a:solidFill>
              </a:rPr>
              <a:t>”: School section tasks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058686" y="6385987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</a:t>
            </a:r>
            <a:endParaRPr lang="ru-RU" sz="200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10AED52-96E0-481F-A386-E9B84BAFD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56" y="835927"/>
            <a:ext cx="4929507" cy="20775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EC8D8F3-CB64-430B-943D-7EFA6ED90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56" y="2966879"/>
            <a:ext cx="6210300" cy="3276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DB6DD09-CFA8-4DD4-BC9E-D6F601B93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141" y="1528877"/>
            <a:ext cx="5047689" cy="10771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74F2D65-C505-4069-9F3E-A96C1C825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6986" y="2383078"/>
            <a:ext cx="2385809" cy="20325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A14E6A-231C-4B01-A1E3-92DA5D153F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7015" y="4164698"/>
            <a:ext cx="5410200" cy="18573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0527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“</a:t>
            </a:r>
            <a:r>
              <a:rPr lang="en-US" sz="2400" b="1">
                <a:solidFill>
                  <a:schemeClr val="bg1"/>
                </a:solidFill>
              </a:rPr>
              <a:t>Fun tasks</a:t>
            </a:r>
            <a:r>
              <a:rPr lang="en-US" sz="2400">
                <a:solidFill>
                  <a:schemeClr val="bg1"/>
                </a:solidFill>
              </a:rPr>
              <a:t>”: School section tasks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058686" y="6385987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</a:t>
            </a:r>
            <a:endParaRPr lang="ru-RU" sz="2000">
              <a:solidFill>
                <a:schemeClr val="bg1"/>
              </a:solidFill>
            </a:endParaRPr>
          </a:p>
        </p:txBody>
      </p:sp>
      <p:pic>
        <p:nvPicPr>
          <p:cNvPr id="7" name="Рисунок 6" descr="Изображение выглядит как комната, кровать, стол, укладыва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07A699D8-3FD7-4609-BAA2-671FC1DB3F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506248" y="2657624"/>
            <a:ext cx="3976255" cy="29821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3BECA82-3E9E-4279-AA98-13C6BB7D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29" y="891163"/>
            <a:ext cx="5638800" cy="23145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9FA065A-28A0-42D0-8470-33A659DC5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29" y="3387778"/>
            <a:ext cx="5410200" cy="11525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 descr="Изображение выглядит как рисунок, часы&#10;&#10;Автоматически созданное описание">
            <a:extLst>
              <a:ext uri="{FF2B5EF4-FFF2-40B4-BE49-F238E27FC236}">
                <a16:creationId xmlns:a16="http://schemas.microsoft.com/office/drawing/2014/main" xmlns="" id="{A009BC66-D918-46FE-80C4-8359716EB4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529" y="4792078"/>
            <a:ext cx="3777672" cy="13447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930F3D9-F0E6-4584-8A43-9521DF22B54A}"/>
              </a:ext>
            </a:extLst>
          </p:cNvPr>
          <p:cNvSpPr/>
          <p:nvPr/>
        </p:nvSpPr>
        <p:spPr>
          <a:xfrm>
            <a:off x="6299223" y="1265121"/>
            <a:ext cx="2686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Varvara </a:t>
            </a:r>
            <a:r>
              <a:rPr lang="en-US" dirty="0" err="1">
                <a:solidFill>
                  <a:schemeClr val="bg1"/>
                </a:solidFill>
              </a:rPr>
              <a:t>Lebedinskaya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(Russia, Novosibirsk), 2019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431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“</a:t>
            </a:r>
            <a:r>
              <a:rPr lang="en-US" sz="2400" b="1">
                <a:solidFill>
                  <a:schemeClr val="bg1"/>
                </a:solidFill>
              </a:rPr>
              <a:t>Fun tasks</a:t>
            </a:r>
            <a:r>
              <a:rPr lang="en-US" sz="2400">
                <a:solidFill>
                  <a:schemeClr val="bg1"/>
                </a:solidFill>
              </a:rPr>
              <a:t>”: Picture tasks</a:t>
            </a:r>
          </a:p>
          <a:p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058686" y="6385987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</a:t>
            </a:r>
            <a:endParaRPr lang="ru-RU" sz="2000">
              <a:solidFill>
                <a:schemeClr val="bg1"/>
              </a:solidFill>
            </a:endParaRPr>
          </a:p>
        </p:txBody>
      </p:sp>
      <p:pic>
        <p:nvPicPr>
          <p:cNvPr id="6" name="Рисунок 5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11C51FDC-36CA-4654-9E64-4CAED7E2A0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462" y="783512"/>
            <a:ext cx="2062999" cy="20629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Изображение выглядит как дерево, внешний, легкий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AD498984-C472-4AB1-B3BB-BC26A2903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4857" y="792640"/>
            <a:ext cx="2062999" cy="20629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833FF13-0831-4F85-8C2F-94B3582EA3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9492" y="3038060"/>
            <a:ext cx="1399109" cy="18106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 descr="Изображение выглядит как дерево, небо, внешний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C9978B53-BC59-46DB-8492-C2FDE96902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719" y="3059194"/>
            <a:ext cx="2920741" cy="18149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 descr="Изображение выглядит как стол, внутренний, книга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DECE0CF1-9538-4FD3-BB90-B3314C23D3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5633" y="3073731"/>
            <a:ext cx="2233048" cy="17852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 descr="Изображение выглядит как знак,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161BD3B-3DA1-4510-ADD8-54E5294332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686" y="809297"/>
            <a:ext cx="2745996" cy="20594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2FFF86E-5303-41D8-AFD5-4FE3063842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020" y="5094010"/>
            <a:ext cx="1348527" cy="10979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BDAE548-EAAE-4585-8539-A25490CE77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5889" y="5168504"/>
            <a:ext cx="5030403" cy="9489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027A9898-DC69-41E7-812F-A26691CC11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9635" y="5094010"/>
            <a:ext cx="1209046" cy="10979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4203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166BCA6-B6BD-4DE8-805B-3841FFEE9D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170" y="4436011"/>
            <a:ext cx="1720903" cy="17842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“</a:t>
            </a:r>
            <a:r>
              <a:rPr lang="en-US" sz="2400" b="1">
                <a:solidFill>
                  <a:schemeClr val="bg1"/>
                </a:solidFill>
              </a:rPr>
              <a:t>Fun tasks</a:t>
            </a:r>
            <a:r>
              <a:rPr lang="en-US" sz="2400">
                <a:solidFill>
                  <a:schemeClr val="bg1"/>
                </a:solidFill>
              </a:rPr>
              <a:t>”: Picture tasks</a:t>
            </a:r>
          </a:p>
          <a:p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058686" y="6385987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</a:t>
            </a:r>
            <a:endParaRPr lang="ru-RU" sz="2000">
              <a:solidFill>
                <a:schemeClr val="bg1"/>
              </a:solidFill>
            </a:endParaRPr>
          </a:p>
        </p:txBody>
      </p:sp>
      <p:pic>
        <p:nvPicPr>
          <p:cNvPr id="18" name="Рисунок 17" descr="Изображение выглядит как стол, внутренний, книга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DECE0CF1-9538-4FD3-BB90-B3314C23D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540" y="946874"/>
            <a:ext cx="3857673" cy="30841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4369625-ED3A-45CD-A600-0A1C79C4B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606" y="1350699"/>
            <a:ext cx="5113189" cy="44062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EBD21F-F680-40D3-85DB-AE3811988620}"/>
              </a:ext>
            </a:extLst>
          </p:cNvPr>
          <p:cNvSpPr txBox="1"/>
          <p:nvPr/>
        </p:nvSpPr>
        <p:spPr>
          <a:xfrm>
            <a:off x="1973073" y="5894201"/>
            <a:ext cx="378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Aleksei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Udovenko</a:t>
            </a:r>
            <a:r>
              <a:rPr lang="en-US" dirty="0">
                <a:solidFill>
                  <a:schemeClr val="bg1"/>
                </a:solidFill>
              </a:rPr>
              <a:t> (Luxembourg), 2018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128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E3B9D4B-3CD6-454B-80BD-29FC08D6A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97" y="942637"/>
            <a:ext cx="4142494" cy="33956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1E41032-68D4-4B5B-9366-BB936EE8E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957" y="1484285"/>
            <a:ext cx="4268800" cy="23929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“</a:t>
            </a:r>
            <a:r>
              <a:rPr lang="en-US" sz="2400" b="1" dirty="0">
                <a:solidFill>
                  <a:schemeClr val="bg1"/>
                </a:solidFill>
              </a:rPr>
              <a:t>Fun tasks</a:t>
            </a:r>
            <a:r>
              <a:rPr lang="en-US" sz="2400" dirty="0">
                <a:solidFill>
                  <a:schemeClr val="bg1"/>
                </a:solidFill>
              </a:rPr>
              <a:t>”: Historical ciphers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058686" y="6385987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</a:t>
            </a:r>
            <a:endParaRPr lang="ru-RU" sz="200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D44A976-DB15-4021-B001-FF500C43C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35" y="4994945"/>
            <a:ext cx="3775022" cy="17020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7E75F55-57B0-4A63-B835-737366EA1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87834"/>
            <a:ext cx="2432504" cy="18437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рисунок, часы&#10;&#10;Автоматически созданное описание">
            <a:extLst>
              <a:ext uri="{FF2B5EF4-FFF2-40B4-BE49-F238E27FC236}">
                <a16:creationId xmlns:a16="http://schemas.microsoft.com/office/drawing/2014/main" xmlns="" id="{95336FCF-5254-4EE3-9E5D-1C13AA99B3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0636" y="145918"/>
            <a:ext cx="3777672" cy="13447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578C97B-00E6-4F7D-9269-ABB586A73F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1439" y="1728954"/>
            <a:ext cx="2534557" cy="27155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4758F54-836B-48B2-A046-1552E8313F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8718" y="3945233"/>
            <a:ext cx="2668705" cy="26687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8DA67DF-4ED4-45D8-BDE0-889DC91B4B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0180" y="5339905"/>
            <a:ext cx="2852685" cy="14461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00F0A25-A417-4904-A577-749B6E35A2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9520" y="3144898"/>
            <a:ext cx="1968788" cy="27954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97E0867-0717-44E5-9CBE-58608F8DA0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32408"/>
            <a:ext cx="4241483" cy="1411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956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F923224F-4C0A-4B2E-9C2D-53F25C986087}"/>
              </a:ext>
            </a:extLst>
          </p:cNvPr>
          <p:cNvSpPr/>
          <p:nvPr/>
        </p:nvSpPr>
        <p:spPr>
          <a:xfrm>
            <a:off x="4937760" y="929639"/>
            <a:ext cx="3985261" cy="28007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“</a:t>
            </a:r>
            <a:r>
              <a:rPr lang="en-US" sz="2400" b="1">
                <a:solidFill>
                  <a:schemeClr val="bg1"/>
                </a:solidFill>
              </a:rPr>
              <a:t>Fun tasks</a:t>
            </a:r>
            <a:r>
              <a:rPr lang="en-US" sz="2400">
                <a:solidFill>
                  <a:schemeClr val="bg1"/>
                </a:solidFill>
              </a:rPr>
              <a:t>”: Historical ciphers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058686" y="6385987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</a:t>
            </a:r>
            <a:endParaRPr lang="ru-RU" sz="200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B2B25AA-3A31-454C-B26D-EE1823964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9841" y="3625546"/>
            <a:ext cx="3624652" cy="24247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D0CD470-274E-4503-B5EB-33924A4478C9}"/>
              </a:ext>
            </a:extLst>
          </p:cNvPr>
          <p:cNvSpPr/>
          <p:nvPr/>
        </p:nvSpPr>
        <p:spPr>
          <a:xfrm>
            <a:off x="5158737" y="1052749"/>
            <a:ext cx="37642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“</a:t>
            </a:r>
            <a:r>
              <a:rPr lang="en-US" sz="1600" i="1" dirty="0"/>
              <a:t>Sometimes you spend hours trying to solve a problem, sometimes it seems that it’s</a:t>
            </a:r>
            <a:r>
              <a:rPr lang="ru-RU" sz="1600" i="1" dirty="0"/>
              <a:t> </a:t>
            </a:r>
            <a:r>
              <a:rPr lang="en-US" sz="1600" i="1" dirty="0"/>
              <a:t>impossible to solve it. But when you find a solution, usually so obvious, you experience</a:t>
            </a:r>
            <a:r>
              <a:rPr lang="ru-RU" sz="1600" i="1" dirty="0"/>
              <a:t> </a:t>
            </a:r>
            <a:r>
              <a:rPr lang="en-US" sz="1600" i="1" dirty="0"/>
              <a:t>an incomparable sense of delight. My hat's off to the person who thinks up such</a:t>
            </a:r>
            <a:r>
              <a:rPr lang="ru-RU" sz="1600" i="1" dirty="0"/>
              <a:t> </a:t>
            </a:r>
            <a:r>
              <a:rPr lang="en-US" sz="1600" i="1" dirty="0"/>
              <a:t>interesting tasks!</a:t>
            </a:r>
            <a:r>
              <a:rPr lang="en-US" sz="1600" dirty="0"/>
              <a:t>” — Evgeniya </a:t>
            </a:r>
            <a:r>
              <a:rPr lang="en-US" sz="1600" dirty="0" err="1"/>
              <a:t>Ishchukova</a:t>
            </a:r>
            <a:r>
              <a:rPr lang="en-US" sz="1600" dirty="0"/>
              <a:t> (Russia, third place in 2016, second place in 2018, honorable</a:t>
            </a:r>
            <a:r>
              <a:rPr lang="ru-RU" sz="1600" dirty="0"/>
              <a:t> </a:t>
            </a:r>
            <a:r>
              <a:rPr lang="en-US" sz="1600" dirty="0"/>
              <a:t>diplomas in 2015, 2017</a:t>
            </a:r>
            <a:r>
              <a:rPr lang="ru-RU" sz="1600" dirty="0"/>
              <a:t>, 2019</a:t>
            </a:r>
            <a:r>
              <a:rPr lang="en-US" sz="1600" dirty="0"/>
              <a:t> and 20</a:t>
            </a:r>
            <a:r>
              <a:rPr lang="ru-RU" sz="1600" dirty="0"/>
              <a:t>20</a:t>
            </a:r>
            <a:r>
              <a:rPr lang="en-US" sz="1600" dirty="0"/>
              <a:t>).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4940C5F-1F43-44F1-A80D-FD86D0F0C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33" y="765074"/>
            <a:ext cx="3917644" cy="38445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8BE257C-E69E-4464-80FE-B47EBDD18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97" y="4702666"/>
            <a:ext cx="5607943" cy="20495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2471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347217" y="8386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Mathematical tasks</a:t>
            </a:r>
          </a:p>
          <a:p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058686" y="6385987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</a:t>
            </a:r>
            <a:endParaRPr lang="ru-RU" sz="200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6BA9CD3-2A87-41B5-B87E-DC6A53E9D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82" y="754393"/>
            <a:ext cx="4027203" cy="23748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ADFEC95-F887-4074-8ACA-61D10F1CA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83" y="4810148"/>
            <a:ext cx="4027203" cy="9379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DE6AA691-F0A3-4B94-9C2A-A9BB696DDE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40959"/>
          <a:stretch/>
        </p:blipFill>
        <p:spPr>
          <a:xfrm>
            <a:off x="4323743" y="754393"/>
            <a:ext cx="3727712" cy="24142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D55ECDE-E265-4125-93DF-2D0C82311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743" y="5519729"/>
            <a:ext cx="3731304" cy="8566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DA9EEE3-C12A-47D2-B217-534C983DA5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84" y="5843205"/>
            <a:ext cx="4027202" cy="6984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82478A6-418D-4551-9C4C-2B17D3620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583" y="3204803"/>
            <a:ext cx="4027203" cy="15203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76485A9-C477-4E80-A549-E19689B30F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3743" y="3264250"/>
            <a:ext cx="3727712" cy="21726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7A41D8E-E996-4213-BFF3-06F412BC33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416862" y="3085566"/>
            <a:ext cx="4371975" cy="9048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5121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Mathematical tasks</a:t>
            </a:r>
          </a:p>
          <a:p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058686" y="6385987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</a:t>
            </a:r>
            <a:endParaRPr lang="ru-RU" sz="200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4E163AC-151F-4FCB-B2BF-8E54C070AB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7" y="613703"/>
            <a:ext cx="4211782" cy="23866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FFC7386-99A6-4FAD-8B53-0C866C21B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40" y="2463784"/>
            <a:ext cx="5551055" cy="14920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BCB5EF7-1D89-4BA5-B197-03748D1C7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349" y="4036946"/>
            <a:ext cx="4677333" cy="15793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7E18609-94B6-4EAC-A923-0D65990E3D8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1767" y="264582"/>
            <a:ext cx="3005923" cy="35883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EE5A309-69FB-47EA-B5C4-40D795604A71}"/>
              </a:ext>
            </a:extLst>
          </p:cNvPr>
          <p:cNvSpPr/>
          <p:nvPr/>
        </p:nvSpPr>
        <p:spPr>
          <a:xfrm>
            <a:off x="2157538" y="5677839"/>
            <a:ext cx="4149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Madalina Bolboceanu</a:t>
            </a:r>
          </a:p>
          <a:p>
            <a:r>
              <a:rPr lang="pt-BR" dirty="0">
                <a:solidFill>
                  <a:schemeClr val="bg1"/>
                </a:solidFill>
              </a:rPr>
              <a:t> (Romania, Bucharest), 2019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5BA9241-D42B-47A4-96A9-E41B68E75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091" y="4046531"/>
            <a:ext cx="1961377" cy="27045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0" name="Rectangle 1">
            <a:extLst>
              <a:ext uri="{FF2B5EF4-FFF2-40B4-BE49-F238E27FC236}">
                <a16:creationId xmlns:a16="http://schemas.microsoft.com/office/drawing/2014/main" xmlns="" id="{4F940BCA-3710-4C30-99CF-5DD2077A7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09675" y="249085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AB40C91E-2993-4947-864B-BA735AD8A546}"/>
              </a:ext>
            </a:extLst>
          </p:cNvPr>
          <p:cNvSpPr/>
          <p:nvPr/>
        </p:nvSpPr>
        <p:spPr>
          <a:xfrm>
            <a:off x="7171563" y="385290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Henning Seidler, </a:t>
            </a:r>
          </a:p>
          <a:p>
            <a:r>
              <a:rPr lang="en-US" dirty="0">
                <a:solidFill>
                  <a:schemeClr val="bg1"/>
                </a:solidFill>
              </a:rPr>
              <a:t>Katja Stumpp	</a:t>
            </a:r>
          </a:p>
          <a:p>
            <a:r>
              <a:rPr lang="en-US" dirty="0">
                <a:solidFill>
                  <a:schemeClr val="bg1"/>
                </a:solidFill>
              </a:rPr>
              <a:t>(Germany, Berlin),</a:t>
            </a:r>
          </a:p>
          <a:p>
            <a:r>
              <a:rPr lang="en-US" dirty="0">
                <a:solidFill>
                  <a:schemeClr val="bg1"/>
                </a:solidFill>
              </a:rPr>
              <a:t>2019</a:t>
            </a:r>
            <a:r>
              <a:rPr lang="en-US" dirty="0"/>
              <a:t>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6206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Programming tasks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058686" y="6385987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</a:t>
            </a:r>
            <a:endParaRPr lang="ru-RU" sz="200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5C7211D-8005-4D60-89AA-F86558355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1" y="810281"/>
            <a:ext cx="4867641" cy="45877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8F59882-2DED-46D9-ADC4-2FB16D189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966" y="810280"/>
            <a:ext cx="4034193" cy="18176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258D9C5-9ACA-4A5B-BB03-5DA82B9E8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40" y="5472656"/>
            <a:ext cx="4034193" cy="12156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C2B4FFC-239B-4AB2-9D90-B5389F705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966" y="2682748"/>
            <a:ext cx="4034193" cy="35509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478A3A1-F471-4810-A085-1F8F6E0AA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5571" y="1838036"/>
            <a:ext cx="4807156" cy="10722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1418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-1"/>
            <a:ext cx="9144000" cy="1337959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154448" y="145758"/>
            <a:ext cx="885357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The International Olympiad in Cryptography 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Non-Stop University CRYPTO (NSUCRYPTO)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Изображение выглядит как текст, в позе, много, множество&#10;&#10;Автоматически созданное описание">
            <a:extLst>
              <a:ext uri="{FF2B5EF4-FFF2-40B4-BE49-F238E27FC236}">
                <a16:creationId xmlns:a16="http://schemas.microsoft.com/office/drawing/2014/main" xmlns="" id="{A29E274E-C44C-467D-9B8C-E16E289BD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755922"/>
            <a:ext cx="9144000" cy="35930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0D736B-DB1D-403E-9F84-C22E1730B8A6}"/>
              </a:ext>
            </a:extLst>
          </p:cNvPr>
          <p:cNvSpPr txBox="1"/>
          <p:nvPr/>
        </p:nvSpPr>
        <p:spPr>
          <a:xfrm>
            <a:off x="1056655" y="1483717"/>
            <a:ext cx="78231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More than 3000 participants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				            from  68  countries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										in 2014 - 2021!</a:t>
            </a:r>
          </a:p>
        </p:txBody>
      </p:sp>
    </p:spTree>
    <p:extLst>
      <p:ext uri="{BB962C8B-B14F-4D97-AF65-F5344CB8AC3E}">
        <p14:creationId xmlns:p14="http://schemas.microsoft.com/office/powerpoint/2010/main" xmlns="" val="329216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Programming tasks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058686" y="6385987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</a:t>
            </a:r>
            <a:endParaRPr lang="ru-RU" sz="200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367E195-2E83-4B1B-8CDE-5497D81BF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419"/>
            <a:ext cx="4696216" cy="53500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8189F80-B66C-48FE-81B3-B44B82CBC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877" y="3950612"/>
            <a:ext cx="5431414" cy="25512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 descr="Изображение выглядит как человек, держит, сидит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9CE915B-1EDB-4873-BAB7-B495C6E6D2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6677" y="346709"/>
            <a:ext cx="4306118" cy="29543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AD3C53F4-5AFA-4433-8F3C-0492318C224E}"/>
              </a:ext>
            </a:extLst>
          </p:cNvPr>
          <p:cNvSpPr/>
          <p:nvPr/>
        </p:nvSpPr>
        <p:spPr>
          <a:xfrm>
            <a:off x="5197558" y="3045262"/>
            <a:ext cx="4149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Madalina Bolboceanu, Andrei Mogage, Radu Titiu  (Romania, Bucharest), 2019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325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Online cipher machine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058686" y="6385987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</a:t>
            </a:r>
            <a:endParaRPr lang="ru-RU" sz="200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3BE304F-2FC1-4306-8223-B3598F04F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5" y="757803"/>
            <a:ext cx="3868206" cy="1114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CE19DE5-66E7-4035-97D2-0F199F576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346" y="190353"/>
            <a:ext cx="5428298" cy="7511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2069A16-CD61-4873-BA4F-9CA422D7C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55" y="2236684"/>
            <a:ext cx="4677535" cy="4030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11604F5-85AF-4F4A-8B6D-5AF0D8B38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386" y="1410591"/>
            <a:ext cx="4168040" cy="28412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E4A655D-52C4-4154-A798-B46431C8B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9041" y="1781110"/>
            <a:ext cx="3740603" cy="42822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5990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Online cipher machine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058686" y="6385987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</a:t>
            </a:r>
            <a:endParaRPr lang="ru-RU" sz="2000">
              <a:solidFill>
                <a:schemeClr val="bg1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11604F5-85AF-4F4A-8B6D-5AF0D8B38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40" y="809297"/>
            <a:ext cx="4168040" cy="28412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6E573AB-B1D0-405C-A384-D3EB41B7C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43" y="3850700"/>
            <a:ext cx="8885714" cy="23523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0D4F72D-FD3A-48C0-941E-35BFDA6966C3}"/>
              </a:ext>
            </a:extLst>
          </p:cNvPr>
          <p:cNvSpPr txBox="1"/>
          <p:nvPr/>
        </p:nvSpPr>
        <p:spPr>
          <a:xfrm>
            <a:off x="5384800" y="1071418"/>
            <a:ext cx="3462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But another team realized exactly this number of queries….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Luckily, our server was OK :)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36BD605-4584-460B-AD94-69A9C3D80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064" y="2738256"/>
            <a:ext cx="5159374" cy="14870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E20870F-35E6-41E1-A087-D4DDFC47B604}"/>
              </a:ext>
            </a:extLst>
          </p:cNvPr>
          <p:cNvSpPr txBox="1"/>
          <p:nvPr/>
        </p:nvSpPr>
        <p:spPr>
          <a:xfrm>
            <a:off x="5156145" y="5740536"/>
            <a:ext cx="378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Aleksei</a:t>
            </a:r>
            <a:r>
              <a:rPr lang="en-US" dirty="0"/>
              <a:t> </a:t>
            </a:r>
            <a:r>
              <a:rPr lang="en-US" dirty="0" err="1"/>
              <a:t>Udovenko</a:t>
            </a:r>
            <a:r>
              <a:rPr lang="en-US" dirty="0"/>
              <a:t> (Luxembourg), 2018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5528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579972B-F132-44CD-BEC5-CC9C84DDC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549" y="3901121"/>
            <a:ext cx="6805825" cy="194452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Online cipher machine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058686" y="6385987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</a:t>
            </a:r>
            <a:endParaRPr lang="ru-RU" sz="200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E20870F-35E6-41E1-A087-D4DDFC47B604}"/>
              </a:ext>
            </a:extLst>
          </p:cNvPr>
          <p:cNvSpPr txBox="1"/>
          <p:nvPr/>
        </p:nvSpPr>
        <p:spPr>
          <a:xfrm>
            <a:off x="1228351" y="5872560"/>
            <a:ext cx="7756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Mircea-Costin </a:t>
            </a:r>
            <a:r>
              <a:rPr lang="en-US" dirty="0" err="1">
                <a:solidFill>
                  <a:schemeClr val="bg1"/>
                </a:solidFill>
              </a:rPr>
              <a:t>Preoteasa</a:t>
            </a:r>
            <a:r>
              <a:rPr lang="en-US" dirty="0">
                <a:solidFill>
                  <a:schemeClr val="bg1"/>
                </a:solidFill>
              </a:rPr>
              <a:t>, Gabriel Tulba-Lecu, </a:t>
            </a:r>
            <a:r>
              <a:rPr lang="en-US" dirty="0" err="1">
                <a:solidFill>
                  <a:schemeClr val="bg1"/>
                </a:solidFill>
              </a:rPr>
              <a:t>Ioan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Dragomi</a:t>
            </a:r>
            <a:r>
              <a:rPr lang="ru-RU" dirty="0">
                <a:solidFill>
                  <a:schemeClr val="bg1"/>
                </a:solidFill>
              </a:rPr>
              <a:t> (</a:t>
            </a:r>
            <a:r>
              <a:rPr lang="en-US" dirty="0">
                <a:solidFill>
                  <a:schemeClr val="bg1"/>
                </a:solidFill>
              </a:rPr>
              <a:t>Romania</a:t>
            </a:r>
            <a:r>
              <a:rPr lang="ru-RU" dirty="0">
                <a:solidFill>
                  <a:schemeClr val="bg1"/>
                </a:solidFill>
              </a:rPr>
              <a:t>), 2020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DAB837E-F90A-4090-AF45-37F76E631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29" y="830129"/>
            <a:ext cx="4138472" cy="27810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1C145A3-7B53-448C-8233-2B5E10466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30129"/>
            <a:ext cx="2820893" cy="13972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803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Unsolved problems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4940834" y="6403485"/>
            <a:ext cx="6363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nsucrypto.nsu.ru/unsolved-problems/</a:t>
            </a:r>
            <a:endParaRPr lang="ru-RU" sz="200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29C30BA3-861C-4F35-BE51-D588BDEC63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4519315"/>
              </p:ext>
            </p:extLst>
          </p:nvPr>
        </p:nvGraphicFramePr>
        <p:xfrm>
          <a:off x="0" y="710287"/>
          <a:ext cx="9144000" cy="4567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84">
                  <a:extLst>
                    <a:ext uri="{9D8B030D-6E8A-4147-A177-3AD203B41FA5}">
                      <a16:colId xmlns:a16="http://schemas.microsoft.com/office/drawing/2014/main" xmlns="" val="1734232473"/>
                    </a:ext>
                  </a:extLst>
                </a:gridCol>
                <a:gridCol w="2293356">
                  <a:extLst>
                    <a:ext uri="{9D8B030D-6E8A-4147-A177-3AD203B41FA5}">
                      <a16:colId xmlns:a16="http://schemas.microsoft.com/office/drawing/2014/main" xmlns="" val="1118533534"/>
                    </a:ext>
                  </a:extLst>
                </a:gridCol>
                <a:gridCol w="1927860">
                  <a:extLst>
                    <a:ext uri="{9D8B030D-6E8A-4147-A177-3AD203B41FA5}">
                      <a16:colId xmlns:a16="http://schemas.microsoft.com/office/drawing/2014/main" xmlns="" val="2578094146"/>
                    </a:ext>
                  </a:extLst>
                </a:gridCol>
                <a:gridCol w="437493">
                  <a:extLst>
                    <a:ext uri="{9D8B030D-6E8A-4147-A177-3AD203B41FA5}">
                      <a16:colId xmlns:a16="http://schemas.microsoft.com/office/drawing/2014/main" xmlns="" val="3628091434"/>
                    </a:ext>
                  </a:extLst>
                </a:gridCol>
                <a:gridCol w="1680867">
                  <a:extLst>
                    <a:ext uri="{9D8B030D-6E8A-4147-A177-3AD203B41FA5}">
                      <a16:colId xmlns:a16="http://schemas.microsoft.com/office/drawing/2014/main" xmlns="" val="3874800294"/>
                    </a:ext>
                  </a:extLst>
                </a:gridCol>
                <a:gridCol w="2339340">
                  <a:extLst>
                    <a:ext uri="{9D8B030D-6E8A-4147-A177-3AD203B41FA5}">
                      <a16:colId xmlns:a16="http://schemas.microsoft.com/office/drawing/2014/main" xmlns="" val="2029953096"/>
                    </a:ext>
                  </a:extLst>
                </a:gridCol>
              </a:tblGrid>
              <a:tr h="2971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dirty="0">
                          <a:effectLst/>
                        </a:rPr>
                        <a:t>Year</a:t>
                      </a:r>
                    </a:p>
                  </a:txBody>
                  <a:tcPr marL="75046" marR="75046" marT="75046" marB="75046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dirty="0">
                          <a:effectLst/>
                        </a:rPr>
                        <a:t>Problem title</a:t>
                      </a:r>
                    </a:p>
                  </a:txBody>
                  <a:tcPr marL="75046" marR="75046" marT="75046" marB="75046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dirty="0">
                          <a:effectLst/>
                        </a:rPr>
                        <a:t>Status</a:t>
                      </a:r>
                    </a:p>
                  </a:txBody>
                  <a:tcPr marL="75046" marR="75046" marT="75046" marB="75046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dirty="0">
                          <a:effectLst/>
                        </a:rPr>
                        <a:t>Year</a:t>
                      </a:r>
                    </a:p>
                  </a:txBody>
                  <a:tcPr marL="75046" marR="75046" marT="75046" marB="75046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dirty="0">
                          <a:effectLst/>
                        </a:rPr>
                        <a:t>Problem title</a:t>
                      </a:r>
                    </a:p>
                  </a:txBody>
                  <a:tcPr marL="75046" marR="75046" marT="75046" marB="75046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dirty="0">
                          <a:effectLst/>
                        </a:rPr>
                        <a:t>Status</a:t>
                      </a:r>
                    </a:p>
                  </a:txBody>
                  <a:tcPr marL="75046" marR="75046" marT="75046" marB="75046" anchor="b"/>
                </a:tc>
                <a:extLst>
                  <a:ext uri="{0D108BD9-81ED-4DB2-BD59-A6C34878D82A}">
                    <a16:rowId xmlns:a16="http://schemas.microsoft.com/office/drawing/2014/main" xmlns="" val="537039885"/>
                  </a:ext>
                </a:extLst>
              </a:tr>
              <a:tr h="2971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dirty="0">
                          <a:effectLst/>
                        </a:rPr>
                        <a:t>2014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strike="noStrike">
                          <a:solidFill>
                            <a:srgbClr val="428BCA"/>
                          </a:solidFill>
                          <a:effectLst/>
                        </a:rPr>
                        <a:t>Watermarking cipher</a:t>
                      </a:r>
                      <a:endParaRPr lang="en-US" sz="1100" b="1">
                        <a:effectLst/>
                      </a:endParaRP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dirty="0">
                          <a:effectLst/>
                        </a:rPr>
                        <a:t>Unsolved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dirty="0">
                          <a:effectLst/>
                        </a:rPr>
                        <a:t>2019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strike="noStrike" dirty="0">
                          <a:solidFill>
                            <a:srgbClr val="428BCA"/>
                          </a:solidFill>
                          <a:effectLst/>
                        </a:rPr>
                        <a:t>Sharing</a:t>
                      </a:r>
                      <a:endParaRPr lang="en-US" sz="1100" b="1" u="none" dirty="0">
                        <a:effectLst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u="none" dirty="0">
                          <a:effectLst/>
                        </a:rPr>
                        <a:t>Unsolved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xmlns="" val="3367417518"/>
                  </a:ext>
                </a:extLst>
              </a:tr>
              <a:tr h="2971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2014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strike="noStrike" dirty="0">
                          <a:solidFill>
                            <a:srgbClr val="428BCA"/>
                          </a:solidFill>
                          <a:effectLst/>
                        </a:rPr>
                        <a:t>APN permutation</a:t>
                      </a:r>
                      <a:endParaRPr lang="en-US" sz="1100" b="1" dirty="0">
                        <a:effectLst/>
                      </a:endParaRP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dirty="0">
                          <a:effectLst/>
                        </a:rPr>
                        <a:t>Unsolved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dirty="0">
                          <a:effectLst/>
                        </a:rPr>
                        <a:t>2019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strike="noStrike" dirty="0">
                          <a:solidFill>
                            <a:srgbClr val="428BCA"/>
                          </a:solidFill>
                          <a:effectLst/>
                        </a:rPr>
                        <a:t>Curl27</a:t>
                      </a:r>
                      <a:endParaRPr lang="en-US" sz="1100" b="1" u="none" dirty="0">
                        <a:effectLst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dirty="0">
                          <a:solidFill>
                            <a:srgbClr val="00B050"/>
                          </a:solidFill>
                          <a:effectLst/>
                        </a:rPr>
                        <a:t>Partially SOLVED during the Olympiad 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xmlns="" val="1752108726"/>
                  </a:ext>
                </a:extLst>
              </a:tr>
              <a:tr h="2971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2014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strike="noStrike" dirty="0">
                          <a:solidFill>
                            <a:srgbClr val="428BCA"/>
                          </a:solidFill>
                          <a:effectLst/>
                        </a:rPr>
                        <a:t>Super S-box</a:t>
                      </a:r>
                      <a:endParaRPr lang="en-US" sz="1100" b="1" dirty="0">
                        <a:effectLst/>
                      </a:endParaRP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dirty="0">
                          <a:effectLst/>
                        </a:rPr>
                        <a:t>Unsolved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dirty="0">
                          <a:effectLst/>
                        </a:rPr>
                        <a:t>2019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strike="noStrike" dirty="0">
                          <a:solidFill>
                            <a:srgbClr val="428BCA"/>
                          </a:solidFill>
                          <a:effectLst/>
                        </a:rPr>
                        <a:t>8-bit S-box</a:t>
                      </a:r>
                      <a:endParaRPr lang="en-US" sz="1100" b="1" u="none" dirty="0">
                        <a:effectLst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u="none" dirty="0">
                          <a:effectLst/>
                        </a:rPr>
                        <a:t>Unsolved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xmlns="" val="3866247992"/>
                  </a:ext>
                </a:extLst>
              </a:tr>
              <a:tr h="2971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2015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strike="noStrike" dirty="0">
                          <a:solidFill>
                            <a:srgbClr val="428BCA"/>
                          </a:solidFill>
                          <a:effectLst/>
                        </a:rPr>
                        <a:t>A secret sharing</a:t>
                      </a:r>
                      <a:endParaRPr lang="en-US" sz="1100" b="1" dirty="0">
                        <a:effectLst/>
                      </a:endParaRP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dirty="0">
                          <a:solidFill>
                            <a:srgbClr val="00B050"/>
                          </a:solidFill>
                          <a:effectLst/>
                        </a:rPr>
                        <a:t>Partially SOLVED in [1,2] 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dirty="0">
                          <a:effectLst/>
                        </a:rPr>
                        <a:t>2019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strike="noStrike" dirty="0">
                          <a:solidFill>
                            <a:srgbClr val="428BCA"/>
                          </a:solidFill>
                          <a:effectLst/>
                        </a:rPr>
                        <a:t>APN + Involutions</a:t>
                      </a:r>
                      <a:endParaRPr lang="en-US" sz="1100" b="1" u="none" dirty="0">
                        <a:effectLst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u="none" dirty="0">
                          <a:effectLst/>
                        </a:rPr>
                        <a:t>Unsolved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xmlns="" val="3109528503"/>
                  </a:ext>
                </a:extLst>
              </a:tr>
              <a:tr h="2971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2015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strike="noStrike" dirty="0">
                          <a:solidFill>
                            <a:srgbClr val="428BCA"/>
                          </a:solidFill>
                          <a:effectLst/>
                        </a:rPr>
                        <a:t>Hypothesis</a:t>
                      </a:r>
                      <a:endParaRPr lang="en-US" sz="1100" b="1" dirty="0">
                        <a:effectLst/>
                      </a:endParaRP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dirty="0">
                          <a:effectLst/>
                        </a:rPr>
                        <a:t>Unsolved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dirty="0">
                          <a:effectLst/>
                        </a:rPr>
                        <a:t>2019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strike="noStrike" dirty="0">
                          <a:solidFill>
                            <a:srgbClr val="428BCA"/>
                          </a:solidFill>
                          <a:effectLst/>
                        </a:rPr>
                        <a:t>Conjecture</a:t>
                      </a:r>
                      <a:endParaRPr lang="en-US" sz="1100" b="1" u="none" dirty="0">
                        <a:effectLst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u="none" dirty="0">
                          <a:effectLst/>
                        </a:rPr>
                        <a:t>Unsolved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xmlns="" val="3528693757"/>
                  </a:ext>
                </a:extLst>
              </a:tr>
              <a:tr h="2971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2016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strike="noStrike" dirty="0">
                          <a:solidFill>
                            <a:srgbClr val="428BCA"/>
                          </a:solidFill>
                          <a:effectLst/>
                        </a:rPr>
                        <a:t>Algebraic immunity</a:t>
                      </a:r>
                      <a:endParaRPr lang="en-US" sz="1100" b="1" dirty="0">
                        <a:effectLst/>
                      </a:endParaRP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dirty="0">
                          <a:solidFill>
                            <a:srgbClr val="C00000"/>
                          </a:solidFill>
                          <a:effectLst/>
                        </a:rPr>
                        <a:t>SOLVED during the Olympiad 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dirty="0">
                          <a:effectLst/>
                        </a:rPr>
                        <a:t>2020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strike="noStrike" dirty="0">
                          <a:solidFill>
                            <a:srgbClr val="428BCA"/>
                          </a:solidFill>
                          <a:effectLst/>
                        </a:rPr>
                        <a:t>JPEG Encoding</a:t>
                      </a:r>
                      <a:endParaRPr lang="en-US" sz="1100" b="1" u="none" dirty="0">
                        <a:effectLst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u="none" dirty="0">
                          <a:effectLst/>
                        </a:rPr>
                        <a:t>Unsolved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xmlns="" val="3836882666"/>
                  </a:ext>
                </a:extLst>
              </a:tr>
              <a:tr h="2971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2016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strike="noStrike">
                          <a:solidFill>
                            <a:srgbClr val="428BCA"/>
                          </a:solidFill>
                          <a:effectLst/>
                        </a:rPr>
                        <a:t>Big Fermat numbers</a:t>
                      </a:r>
                      <a:endParaRPr lang="en-US" sz="1100" b="1">
                        <a:effectLst/>
                      </a:endParaRP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dirty="0">
                          <a:effectLst/>
                        </a:rPr>
                        <a:t>Unsolved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dirty="0">
                          <a:effectLst/>
                        </a:rPr>
                        <a:t>2020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strike="noStrike" dirty="0">
                          <a:solidFill>
                            <a:srgbClr val="428BCA"/>
                          </a:solidFill>
                          <a:effectLst/>
                        </a:rPr>
                        <a:t>Miller — Rabin revisited</a:t>
                      </a:r>
                      <a:endParaRPr lang="en-US" sz="1100" b="1" u="none" dirty="0">
                        <a:effectLst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dirty="0">
                          <a:solidFill>
                            <a:srgbClr val="C00000"/>
                          </a:solidFill>
                          <a:effectLst/>
                        </a:rPr>
                        <a:t>SOLVED during the Olympiad 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xmlns="" val="468678576"/>
                  </a:ext>
                </a:extLst>
              </a:tr>
              <a:tr h="2971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2017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strike="noStrike">
                          <a:solidFill>
                            <a:srgbClr val="428BCA"/>
                          </a:solidFill>
                          <a:effectLst/>
                        </a:rPr>
                        <a:t>The image set</a:t>
                      </a:r>
                      <a:endParaRPr lang="en-US" sz="1100" b="1">
                        <a:effectLst/>
                      </a:endParaRP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>
                          <a:effectLst/>
                        </a:rPr>
                        <a:t>Unsolved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dirty="0">
                          <a:effectLst/>
                        </a:rPr>
                        <a:t>2020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strike="noStrike" dirty="0">
                          <a:solidFill>
                            <a:srgbClr val="428BCA"/>
                          </a:solidFill>
                          <a:effectLst/>
                        </a:rPr>
                        <a:t>Bases</a:t>
                      </a:r>
                      <a:endParaRPr lang="en-US" sz="1100" b="1" u="none" dirty="0">
                        <a:effectLst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dirty="0">
                          <a:solidFill>
                            <a:srgbClr val="00B050"/>
                          </a:solidFill>
                          <a:effectLst/>
                        </a:rPr>
                        <a:t>Partially SOLVED during the Olympiad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xmlns="" val="2450804345"/>
                  </a:ext>
                </a:extLst>
              </a:tr>
              <a:tr h="2971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2017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strike="noStrike">
                          <a:solidFill>
                            <a:srgbClr val="428BCA"/>
                          </a:solidFill>
                          <a:effectLst/>
                        </a:rPr>
                        <a:t>Boolean hidden shift problem</a:t>
                      </a:r>
                      <a:endParaRPr lang="en-US" sz="1100" b="1">
                        <a:effectLst/>
                      </a:endParaRP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dirty="0">
                          <a:effectLst/>
                        </a:rPr>
                        <a:t>Unsolved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dirty="0">
                          <a:effectLst/>
                        </a:rPr>
                        <a:t>2020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strike="noStrike" dirty="0">
                          <a:solidFill>
                            <a:srgbClr val="428BCA"/>
                          </a:solidFill>
                          <a:effectLst/>
                        </a:rPr>
                        <a:t>AES-GCM</a:t>
                      </a:r>
                      <a:endParaRPr lang="en-US" sz="1100" b="1" u="none" dirty="0">
                        <a:effectLst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u="none" dirty="0">
                          <a:effectLst/>
                        </a:rPr>
                        <a:t>Unsolved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xmlns="" val="2225246193"/>
                  </a:ext>
                </a:extLst>
              </a:tr>
              <a:tr h="2971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>
                          <a:effectLst/>
                        </a:rPr>
                        <a:t>2017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strike="noStrike">
                          <a:solidFill>
                            <a:srgbClr val="428BCA"/>
                          </a:solidFill>
                          <a:effectLst/>
                        </a:rPr>
                        <a:t>Useful Proof-of-work for blockchains</a:t>
                      </a:r>
                      <a:endParaRPr lang="en-US" sz="1100" b="1">
                        <a:effectLst/>
                      </a:endParaRP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dirty="0">
                          <a:effectLst/>
                        </a:rPr>
                        <a:t>Unsolved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dirty="0">
                          <a:effectLst/>
                        </a:rPr>
                        <a:t>2021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solidFill>
                            <a:srgbClr val="428BCA"/>
                          </a:solidFill>
                          <a:effectLst/>
                        </a:rPr>
                        <a:t>Let’s find permutations!</a:t>
                      </a:r>
                      <a:endParaRPr lang="en-US" sz="1100" b="1" u="none" dirty="0">
                        <a:effectLst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dirty="0">
                          <a:effectLst/>
                        </a:rPr>
                        <a:t>Unsolved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xmlns="" val="1284110031"/>
                  </a:ext>
                </a:extLst>
              </a:tr>
              <a:tr h="2971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dirty="0">
                          <a:effectLst/>
                        </a:rPr>
                        <a:t>2018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strike="noStrike" dirty="0">
                          <a:solidFill>
                            <a:srgbClr val="428BCA"/>
                          </a:solidFill>
                          <a:effectLst/>
                        </a:rPr>
                        <a:t>Orthogonal arrays</a:t>
                      </a:r>
                      <a:endParaRPr lang="en-US" sz="1100" b="1" dirty="0">
                        <a:effectLst/>
                      </a:endParaRP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dirty="0">
                          <a:solidFill>
                            <a:srgbClr val="C00000"/>
                          </a:solidFill>
                          <a:effectLst/>
                        </a:rPr>
                        <a:t>SOLVED in [3]</a:t>
                      </a:r>
                      <a:endParaRPr lang="en-US" sz="11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dirty="0">
                          <a:effectLst/>
                        </a:rPr>
                        <a:t>2021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strike="noStrike" dirty="0">
                          <a:solidFill>
                            <a:srgbClr val="428BCA"/>
                          </a:solidFill>
                          <a:effectLst/>
                        </a:rPr>
                        <a:t>s-Boolean sharing</a:t>
                      </a:r>
                      <a:endParaRPr lang="en-US" sz="1100" b="1" u="none" dirty="0">
                        <a:effectLst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dirty="0">
                          <a:solidFill>
                            <a:srgbClr val="00B050"/>
                          </a:solidFill>
                          <a:effectLst/>
                        </a:rPr>
                        <a:t>Partially SOLVED during the Olympiad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xmlns="" val="524753110"/>
                  </a:ext>
                </a:extLst>
              </a:tr>
              <a:tr h="2971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dirty="0">
                          <a:effectLst/>
                        </a:rPr>
                        <a:t>2018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strike="noStrike" dirty="0">
                          <a:solidFill>
                            <a:srgbClr val="428BCA"/>
                          </a:solidFill>
                          <a:effectLst/>
                        </a:rPr>
                        <a:t>Sylvester matrices</a:t>
                      </a:r>
                      <a:endParaRPr lang="en-US" sz="1100" b="1" dirty="0">
                        <a:effectLst/>
                      </a:endParaRP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dirty="0">
                          <a:solidFill>
                            <a:srgbClr val="C00000"/>
                          </a:solidFill>
                          <a:effectLst/>
                        </a:rPr>
                        <a:t>SOLVED during the Olympiad 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dirty="0">
                          <a:effectLst/>
                        </a:rPr>
                        <a:t>2021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solidFill>
                            <a:srgbClr val="428BCA"/>
                          </a:solidFill>
                          <a:effectLst/>
                        </a:rPr>
                        <a:t>Quantum error correction</a:t>
                      </a:r>
                      <a:endParaRPr lang="en-US" sz="1100" b="1" u="none" dirty="0">
                        <a:effectLst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dirty="0">
                          <a:solidFill>
                            <a:srgbClr val="00B050"/>
                          </a:solidFill>
                          <a:effectLst/>
                        </a:rPr>
                        <a:t>Partially SOLVED during the Olympiad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xmlns="" val="3510141375"/>
                  </a:ext>
                </a:extLst>
              </a:tr>
              <a:tr h="4085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dirty="0">
                          <a:effectLst/>
                        </a:rPr>
                        <a:t>2018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b="1" u="none" strike="noStrike" dirty="0">
                          <a:solidFill>
                            <a:srgbClr val="428BCA"/>
                          </a:solidFill>
                          <a:effectLst/>
                        </a:rPr>
                        <a:t>Disjunct Matrices</a:t>
                      </a:r>
                      <a:endParaRPr lang="en-US" sz="1100" b="1" dirty="0">
                        <a:effectLst/>
                      </a:endParaRP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100" dirty="0">
                          <a:effectLst/>
                        </a:rPr>
                        <a:t>Unsolved</a:t>
                      </a:r>
                    </a:p>
                  </a:txBody>
                  <a:tcPr marL="75046" marR="75046" marT="75046" marB="75046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dirty="0">
                          <a:effectLst/>
                        </a:rPr>
                        <a:t>2021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solidFill>
                            <a:srgbClr val="428BCA"/>
                          </a:solidFill>
                          <a:effectLst/>
                        </a:rPr>
                        <a:t>Distance to affine functions</a:t>
                      </a:r>
                      <a:endParaRPr lang="en-US" sz="1100" b="1" u="none" dirty="0">
                        <a:effectLst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dirty="0">
                          <a:effectLst/>
                        </a:rPr>
                        <a:t>Unsolved</a:t>
                      </a: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xmlns="" val="390350267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8B2EA27-CAD8-49ED-B201-DE9398F9F9BC}"/>
              </a:ext>
            </a:extLst>
          </p:cNvPr>
          <p:cNvSpPr txBox="1"/>
          <p:nvPr/>
        </p:nvSpPr>
        <p:spPr>
          <a:xfrm>
            <a:off x="82769" y="5349731"/>
            <a:ext cx="897846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sz="1300" dirty="0" err="1">
                <a:solidFill>
                  <a:schemeClr val="bg1"/>
                </a:solidFill>
              </a:rPr>
              <a:t>Geut</a:t>
            </a:r>
            <a:r>
              <a:rPr lang="en-US" sz="1300" dirty="0">
                <a:solidFill>
                  <a:schemeClr val="bg1"/>
                </a:solidFill>
              </a:rPr>
              <a:t> K., </a:t>
            </a:r>
            <a:r>
              <a:rPr lang="en-US" sz="1300" dirty="0" err="1">
                <a:solidFill>
                  <a:schemeClr val="bg1"/>
                </a:solidFill>
              </a:rPr>
              <a:t>Kirienko</a:t>
            </a:r>
            <a:r>
              <a:rPr lang="en-US" sz="1300" dirty="0">
                <a:solidFill>
                  <a:schemeClr val="bg1"/>
                </a:solidFill>
              </a:rPr>
              <a:t> K., </a:t>
            </a:r>
            <a:r>
              <a:rPr lang="en-US" sz="1300" dirty="0" err="1">
                <a:solidFill>
                  <a:schemeClr val="bg1"/>
                </a:solidFill>
              </a:rPr>
              <a:t>Sadkov</a:t>
            </a:r>
            <a:r>
              <a:rPr lang="en-US" sz="1300" dirty="0">
                <a:solidFill>
                  <a:schemeClr val="bg1"/>
                </a:solidFill>
              </a:rPr>
              <a:t> P., Taskin R., </a:t>
            </a:r>
            <a:r>
              <a:rPr lang="en-US" sz="1300" dirty="0" err="1">
                <a:solidFill>
                  <a:schemeClr val="bg1"/>
                </a:solidFill>
              </a:rPr>
              <a:t>Titov</a:t>
            </a:r>
            <a:r>
              <a:rPr lang="en-US" sz="1300" dirty="0">
                <a:solidFill>
                  <a:schemeClr val="bg1"/>
                </a:solidFill>
              </a:rPr>
              <a:t> S. On explicit constructions for solving the problem ‘A secret sharing’. </a:t>
            </a:r>
            <a:r>
              <a:rPr lang="ru-RU" sz="1300" dirty="0">
                <a:solidFill>
                  <a:schemeClr val="bg1"/>
                </a:solidFill>
              </a:rPr>
              <a:t>ПДМ,</a:t>
            </a:r>
            <a:r>
              <a:rPr lang="en-US" sz="1300" dirty="0">
                <a:solidFill>
                  <a:schemeClr val="bg1"/>
                </a:solidFill>
              </a:rPr>
              <a:t> 2017, 10, 68–70</a:t>
            </a:r>
            <a:r>
              <a:rPr lang="ru-RU" sz="1300" dirty="0">
                <a:solidFill>
                  <a:schemeClr val="bg1"/>
                </a:solidFill>
              </a:rPr>
              <a:t>.</a:t>
            </a:r>
            <a:endParaRPr lang="en-US" sz="1300" dirty="0">
              <a:solidFill>
                <a:schemeClr val="bg1"/>
              </a:solidFill>
            </a:endParaRPr>
          </a:p>
          <a:p>
            <a:pPr marL="342900" indent="-342900">
              <a:buFontTx/>
              <a:buAutoNum type="arabicParenR"/>
            </a:pPr>
            <a:r>
              <a:rPr lang="en-US" sz="1300" dirty="0">
                <a:solidFill>
                  <a:schemeClr val="bg1"/>
                </a:solidFill>
              </a:rPr>
              <a:t>S.M. Ayat, M. </a:t>
            </a:r>
            <a:r>
              <a:rPr lang="en-US" sz="1300" dirty="0" err="1">
                <a:solidFill>
                  <a:schemeClr val="bg1"/>
                </a:solidFill>
              </a:rPr>
              <a:t>Ghahramani</a:t>
            </a:r>
            <a:r>
              <a:rPr lang="en-US" sz="1300" dirty="0">
                <a:solidFill>
                  <a:schemeClr val="bg1"/>
                </a:solidFill>
              </a:rPr>
              <a:t>, A recursive algorithm for solving  </a:t>
            </a:r>
            <a:r>
              <a:rPr lang="ru-RU" sz="1300" dirty="0">
                <a:solidFill>
                  <a:schemeClr val="bg1"/>
                </a:solidFill>
              </a:rPr>
              <a:t>«</a:t>
            </a:r>
            <a:r>
              <a:rPr lang="en-US" sz="1300" dirty="0">
                <a:solidFill>
                  <a:schemeClr val="bg1"/>
                </a:solidFill>
              </a:rPr>
              <a:t>A secret sharing</a:t>
            </a:r>
            <a:r>
              <a:rPr lang="ru-RU" sz="1300" dirty="0">
                <a:solidFill>
                  <a:schemeClr val="bg1"/>
                </a:solidFill>
              </a:rPr>
              <a:t>» </a:t>
            </a:r>
            <a:r>
              <a:rPr lang="en-US" sz="1300" dirty="0">
                <a:solidFill>
                  <a:schemeClr val="bg1"/>
                </a:solidFill>
              </a:rPr>
              <a:t>problem,</a:t>
            </a:r>
            <a:r>
              <a:rPr lang="ru-RU" sz="1300" dirty="0">
                <a:solidFill>
                  <a:schemeClr val="bg1"/>
                </a:solidFill>
              </a:rPr>
              <a:t> </a:t>
            </a:r>
            <a:r>
              <a:rPr lang="en-US" sz="1300" dirty="0" err="1">
                <a:solidFill>
                  <a:schemeClr val="bg1"/>
                </a:solidFill>
              </a:rPr>
              <a:t>Cryptologia</a:t>
            </a:r>
            <a:r>
              <a:rPr lang="en-US" sz="1300" dirty="0">
                <a:solidFill>
                  <a:schemeClr val="bg1"/>
                </a:solidFill>
              </a:rPr>
              <a:t>, 43:6 (2019), 497–503.</a:t>
            </a:r>
          </a:p>
          <a:p>
            <a:pPr marL="342900" indent="-342900">
              <a:buAutoNum type="arabicParenR"/>
            </a:pPr>
            <a:r>
              <a:rPr lang="en-US" sz="1300" dirty="0">
                <a:solidFill>
                  <a:schemeClr val="bg1"/>
                </a:solidFill>
              </a:rPr>
              <a:t>Kiss R., Nagy G. P. On the nonexistence of certain orthogonal arrays of strength four. </a:t>
            </a:r>
            <a:r>
              <a:rPr lang="ru-RU" sz="1300" dirty="0">
                <a:solidFill>
                  <a:schemeClr val="bg1"/>
                </a:solidFill>
              </a:rPr>
              <a:t>ПДМ, 2021, </a:t>
            </a:r>
            <a:r>
              <a:rPr lang="en-US" sz="1300" dirty="0">
                <a:solidFill>
                  <a:schemeClr val="bg1"/>
                </a:solidFill>
              </a:rPr>
              <a:t>52, 65–68</a:t>
            </a:r>
            <a:r>
              <a:rPr lang="ru-RU" sz="1300" dirty="0">
                <a:solidFill>
                  <a:schemeClr val="bg1"/>
                </a:solidFill>
              </a:rPr>
              <a:t>.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69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Unsolved problems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4940834" y="6403485"/>
            <a:ext cx="6363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nsucrypto.nsu.ru/unsolved-problems/</a:t>
            </a:r>
            <a:endParaRPr lang="ru-RU" sz="200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144D56D-B34A-4171-9A3B-AA4097857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66" y="917350"/>
            <a:ext cx="4732973" cy="2511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D952B45-8333-411C-885A-23D5D2E79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090" y="189614"/>
            <a:ext cx="4018344" cy="39671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E76783F-E0F6-4667-8911-02887593C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3946"/>
            <a:ext cx="4732973" cy="21439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5744B04-DD6F-4FFC-B613-B7086D4D8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493" y="2940172"/>
            <a:ext cx="4997482" cy="26307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511F149-9DF0-4287-876E-B14935978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66" y="5504036"/>
            <a:ext cx="8312727" cy="7354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7068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Unsolved problems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4940834" y="6403485"/>
            <a:ext cx="6363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nsucrypto.nsu.ru/unsolved-problems/</a:t>
            </a:r>
            <a:endParaRPr lang="ru-RU" sz="200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144D56D-B34A-4171-9A3B-AA4097857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66" y="917350"/>
            <a:ext cx="4732973" cy="2511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D952B45-8333-411C-885A-23D5D2E79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090" y="189614"/>
            <a:ext cx="4018344" cy="39671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E76783F-E0F6-4667-8911-02887593C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3946"/>
            <a:ext cx="4732973" cy="21439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5744B04-DD6F-4FFC-B613-B7086D4D8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493" y="2940172"/>
            <a:ext cx="4997482" cy="26307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511F149-9DF0-4287-876E-B14935978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66" y="5504036"/>
            <a:ext cx="8312727" cy="7354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2DC17A0D-6720-4BF3-98C4-F1F5310D2C76}"/>
              </a:ext>
            </a:extLst>
          </p:cNvPr>
          <p:cNvSpPr/>
          <p:nvPr/>
        </p:nvSpPr>
        <p:spPr>
          <a:xfrm>
            <a:off x="1146238" y="2220345"/>
            <a:ext cx="3504912" cy="173501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22740B4-4CA1-4591-8720-559E3B25590D}"/>
              </a:ext>
            </a:extLst>
          </p:cNvPr>
          <p:cNvSpPr txBox="1"/>
          <p:nvPr/>
        </p:nvSpPr>
        <p:spPr>
          <a:xfrm>
            <a:off x="1242932" y="2311324"/>
            <a:ext cx="34082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</a:t>
            </a:r>
            <a:r>
              <a:rPr lang="en-US" sz="1600" i="1" dirty="0"/>
              <a:t>It’s a contest that leaves you wanting to spend more time on it after the deadline, just</a:t>
            </a:r>
            <a:r>
              <a:rPr lang="ru-RU" sz="1600" i="1" dirty="0"/>
              <a:t> </a:t>
            </a:r>
            <a:r>
              <a:rPr lang="en-US" sz="1600" i="1" dirty="0"/>
              <a:t>to work out the questions you didn’t get</a:t>
            </a:r>
            <a:r>
              <a:rPr lang="en-US" sz="1600" dirty="0"/>
              <a:t>.” — Robert Spencer (United Kingdom, first</a:t>
            </a:r>
            <a:r>
              <a:rPr lang="ru-RU" sz="1600" dirty="0"/>
              <a:t> </a:t>
            </a:r>
            <a:r>
              <a:rPr lang="en-US" sz="1600" dirty="0"/>
              <a:t>place in 2016, second place in 2017)</a:t>
            </a:r>
          </a:p>
          <a:p>
            <a:endParaRPr lang="en-US" sz="1600" dirty="0"/>
          </a:p>
          <a:p>
            <a:endParaRPr lang="ru-RU" sz="1600" dirty="0"/>
          </a:p>
          <a:p>
            <a:pPr marL="0" lvl="1"/>
            <a:endParaRPr lang="en-US" sz="1600" dirty="0"/>
          </a:p>
          <a:p>
            <a:endParaRPr lang="ru-RU" sz="1600" dirty="0"/>
          </a:p>
        </p:txBody>
      </p:sp>
      <p:pic>
        <p:nvPicPr>
          <p:cNvPr id="13" name="Рисунок 12" descr="Изображение выглядит как стена, текст,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1597F93-FC6A-473E-88EB-621CD40A52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8267" y="1105652"/>
            <a:ext cx="3277934" cy="46466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381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Unsolved problems</a:t>
            </a:r>
            <a:r>
              <a:rPr lang="ru-RU" sz="2400" b="1" dirty="0">
                <a:solidFill>
                  <a:schemeClr val="bg1"/>
                </a:solidFill>
              </a:rPr>
              <a:t>: </a:t>
            </a: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solutions in publications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058686" y="6385987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</a:t>
            </a:r>
            <a:endParaRPr lang="ru-RU" sz="200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6807F4C-A318-4701-AB7B-C6A97BF072C8}"/>
              </a:ext>
            </a:extLst>
          </p:cNvPr>
          <p:cNvSpPr/>
          <p:nvPr/>
        </p:nvSpPr>
        <p:spPr>
          <a:xfrm>
            <a:off x="65169" y="966650"/>
            <a:ext cx="58639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  <a:t>20</a:t>
            </a:r>
            <a:r>
              <a:rPr lang="ru-RU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  <a:t>18</a:t>
            </a:r>
            <a:r>
              <a:rPr lang="en-US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  <a:t>	Orthogonal arrays</a:t>
            </a:r>
            <a:endParaRPr lang="en-US" b="1" dirty="0">
              <a:solidFill>
                <a:schemeClr val="bg1"/>
              </a:solidFill>
              <a:latin typeface="Helvetica Neue"/>
            </a:endParaRPr>
          </a:p>
          <a:p>
            <a:r>
              <a:rPr lang="en-US" b="1" dirty="0">
                <a:solidFill>
                  <a:srgbClr val="C00000"/>
                </a:solidFill>
                <a:highlight>
                  <a:srgbClr val="FFFFEB"/>
                </a:highlight>
                <a:latin typeface="Helvetica Neue"/>
              </a:rPr>
              <a:t>SOLVED</a:t>
            </a:r>
            <a:r>
              <a:rPr lang="en-US" b="1" dirty="0">
                <a:solidFill>
                  <a:srgbClr val="C00000"/>
                </a:solidFill>
                <a:latin typeface="Helvetica Neue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in </a:t>
            </a:r>
          </a:p>
          <a:p>
            <a:r>
              <a:rPr lang="en-US" sz="1800" dirty="0">
                <a:solidFill>
                  <a:schemeClr val="bg1"/>
                </a:solidFill>
              </a:rPr>
              <a:t>Kiss R., Nagy G. P. On the nonexistence of certain orthogonal arrays of strength four. </a:t>
            </a:r>
            <a:r>
              <a:rPr lang="ru-RU" dirty="0">
                <a:solidFill>
                  <a:schemeClr val="bg1"/>
                </a:solidFill>
              </a:rPr>
              <a:t>ПДМ, 2021, </a:t>
            </a:r>
            <a:r>
              <a:rPr lang="en-US" dirty="0">
                <a:solidFill>
                  <a:schemeClr val="bg1"/>
                </a:solidFill>
              </a:rPr>
              <a:t>52, 65–68</a:t>
            </a:r>
            <a:r>
              <a:rPr lang="ru-RU" dirty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  <a:latin typeface="Helvetica Neue"/>
            </a:endParaRPr>
          </a:p>
          <a:p>
            <a:r>
              <a:rPr lang="en-US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  <a:t/>
            </a:r>
            <a:br>
              <a:rPr lang="en-US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</a:br>
            <a:endParaRPr lang="ru-RU" b="1" dirty="0">
              <a:solidFill>
                <a:schemeClr val="bg1"/>
              </a:solidFill>
              <a:highlight>
                <a:srgbClr val="63A537"/>
              </a:highlight>
              <a:latin typeface="Helvetica Neue"/>
            </a:endParaRPr>
          </a:p>
          <a:p>
            <a:endParaRPr lang="en-US" b="1" dirty="0">
              <a:solidFill>
                <a:srgbClr val="FFFFFF"/>
              </a:solidFill>
              <a:highlight>
                <a:srgbClr val="63A537"/>
              </a:highlight>
              <a:latin typeface="Calibri" panose="020F0502020204030204" pitchFamily="34" charset="0"/>
            </a:endParaRPr>
          </a:p>
          <a:p>
            <a:endParaRPr lang="en-US" b="1" dirty="0">
              <a:solidFill>
                <a:srgbClr val="FFFFFF"/>
              </a:solidFill>
              <a:highlight>
                <a:srgbClr val="63A537"/>
              </a:highlight>
              <a:latin typeface="Calibri" panose="020F0502020204030204" pitchFamily="34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 descr="Изображение выглядит как текст, книга, полка, библиоте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C181FB0-DBFD-4CBE-8E44-FDEE374D0D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9116" y="897385"/>
            <a:ext cx="2759492" cy="36537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58DD373-B442-4311-BA99-ECE37A1D2B46}"/>
              </a:ext>
            </a:extLst>
          </p:cNvPr>
          <p:cNvSpPr txBox="1"/>
          <p:nvPr/>
        </p:nvSpPr>
        <p:spPr>
          <a:xfrm>
            <a:off x="5809431" y="4639187"/>
            <a:ext cx="5238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Gabor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P. Nagy (Hungary), 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32016E1-F0AA-4147-A65C-7C765A545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97" y="2375190"/>
            <a:ext cx="3954489" cy="3736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790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Unsolved problems</a:t>
            </a:r>
            <a:r>
              <a:rPr lang="ru-RU" sz="2400" b="1" dirty="0">
                <a:solidFill>
                  <a:schemeClr val="bg1"/>
                </a:solidFill>
              </a:rPr>
              <a:t>: </a:t>
            </a: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solutions in publications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058686" y="6385987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</a:t>
            </a:r>
            <a:endParaRPr lang="ru-RU" sz="200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6807F4C-A318-4701-AB7B-C6A97BF072C8}"/>
              </a:ext>
            </a:extLst>
          </p:cNvPr>
          <p:cNvSpPr/>
          <p:nvPr/>
        </p:nvSpPr>
        <p:spPr>
          <a:xfrm>
            <a:off x="234776" y="886300"/>
            <a:ext cx="59412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  <a:t>2015	A secret sharing</a:t>
            </a:r>
            <a:endParaRPr lang="ru-RU" b="1" dirty="0">
              <a:solidFill>
                <a:schemeClr val="bg1"/>
              </a:solidFill>
              <a:highlight>
                <a:srgbClr val="63A537"/>
              </a:highlight>
              <a:latin typeface="Helvetica Neue"/>
            </a:endParaRPr>
          </a:p>
          <a:p>
            <a:r>
              <a:rPr lang="en-US" b="1" dirty="0">
                <a:solidFill>
                  <a:srgbClr val="C00000"/>
                </a:solidFill>
                <a:highlight>
                  <a:srgbClr val="FFFFEB"/>
                </a:highlight>
                <a:latin typeface="Helvetica Neue"/>
              </a:rPr>
              <a:t>Partially SOLVED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 in</a:t>
            </a:r>
            <a:endParaRPr lang="en-US" dirty="0">
              <a:solidFill>
                <a:schemeClr val="bg1"/>
              </a:solidFill>
              <a:latin typeface="Helvetica 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Helvetica Neue"/>
              </a:rPr>
              <a:t>Geut</a:t>
            </a:r>
            <a:r>
              <a:rPr lang="en-US" dirty="0">
                <a:solidFill>
                  <a:schemeClr val="bg1"/>
                </a:solidFill>
                <a:latin typeface="Helvetica Neue"/>
              </a:rPr>
              <a:t> K., </a:t>
            </a:r>
            <a:r>
              <a:rPr lang="en-US" dirty="0" err="1">
                <a:solidFill>
                  <a:schemeClr val="bg1"/>
                </a:solidFill>
                <a:latin typeface="Helvetica Neue"/>
              </a:rPr>
              <a:t>Kirienko</a:t>
            </a:r>
            <a:r>
              <a:rPr lang="en-US" dirty="0">
                <a:solidFill>
                  <a:schemeClr val="bg1"/>
                </a:solidFill>
                <a:latin typeface="Helvetica Neue"/>
              </a:rPr>
              <a:t> K., </a:t>
            </a:r>
            <a:r>
              <a:rPr lang="en-US" dirty="0" err="1">
                <a:solidFill>
                  <a:schemeClr val="bg1"/>
                </a:solidFill>
                <a:latin typeface="Helvetica Neue"/>
              </a:rPr>
              <a:t>Sadkov</a:t>
            </a:r>
            <a:r>
              <a:rPr lang="en-US" dirty="0">
                <a:solidFill>
                  <a:schemeClr val="bg1"/>
                </a:solidFill>
                <a:latin typeface="Helvetica Neue"/>
              </a:rPr>
              <a:t> P., Taskin R., </a:t>
            </a:r>
            <a:r>
              <a:rPr lang="en-US" dirty="0" err="1">
                <a:solidFill>
                  <a:schemeClr val="bg1"/>
                </a:solidFill>
                <a:latin typeface="Helvetica Neue"/>
              </a:rPr>
              <a:t>Titov</a:t>
            </a:r>
            <a:r>
              <a:rPr lang="en-US" dirty="0">
                <a:solidFill>
                  <a:schemeClr val="bg1"/>
                </a:solidFill>
                <a:latin typeface="Helvetica Neue"/>
              </a:rPr>
              <a:t> S. On explicit constructions for solving the problem “A secret sharing” // </a:t>
            </a:r>
            <a:r>
              <a:rPr lang="en-US" dirty="0" err="1">
                <a:solidFill>
                  <a:schemeClr val="bg1"/>
                </a:solidFill>
                <a:latin typeface="Helvetica Neue"/>
              </a:rPr>
              <a:t>Prikladnaya</a:t>
            </a:r>
            <a:r>
              <a:rPr lang="en-US" dirty="0">
                <a:solidFill>
                  <a:schemeClr val="bg1"/>
                </a:solidFill>
                <a:latin typeface="Helvetica Neue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</a:rPr>
              <a:t>Diskretnaya</a:t>
            </a:r>
            <a:r>
              <a:rPr lang="en-US" dirty="0">
                <a:solidFill>
                  <a:schemeClr val="bg1"/>
                </a:solidFill>
                <a:latin typeface="Helvetica Neue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</a:rPr>
              <a:t>Matematika</a:t>
            </a:r>
            <a:r>
              <a:rPr lang="en-US" dirty="0">
                <a:solidFill>
                  <a:schemeClr val="bg1"/>
                </a:solidFill>
                <a:latin typeface="Helvetica Neue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Helvetica Neue"/>
              </a:rPr>
              <a:t>Prilozhenie</a:t>
            </a:r>
            <a:r>
              <a:rPr lang="en-US" dirty="0">
                <a:solidFill>
                  <a:schemeClr val="bg1"/>
                </a:solidFill>
                <a:latin typeface="Helvetica Neue"/>
              </a:rPr>
              <a:t>. 2017. №10. P.68</a:t>
            </a:r>
            <a:r>
              <a:rPr lang="en-US" sz="1800" dirty="0">
                <a:solidFill>
                  <a:schemeClr val="bg1"/>
                </a:solidFill>
              </a:rPr>
              <a:t>–</a:t>
            </a:r>
            <a:r>
              <a:rPr lang="en-US" dirty="0">
                <a:solidFill>
                  <a:schemeClr val="bg1"/>
                </a:solidFill>
                <a:latin typeface="Helvetica Neue"/>
              </a:rPr>
              <a:t>70. (in Russian)</a:t>
            </a:r>
            <a:endParaRPr lang="ru-RU" dirty="0">
              <a:solidFill>
                <a:schemeClr val="bg1"/>
              </a:solidFill>
              <a:latin typeface="Helvetica 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elvetica Neue"/>
              </a:rPr>
              <a:t>SIBECRYPT-2019 – two talks on </a:t>
            </a:r>
          </a:p>
          <a:p>
            <a:r>
              <a:rPr lang="en-US" dirty="0">
                <a:solidFill>
                  <a:schemeClr val="bg1"/>
                </a:solidFill>
                <a:latin typeface="Helvetica Neue"/>
              </a:rPr>
              <a:t>    this problem</a:t>
            </a:r>
          </a:p>
          <a:p>
            <a:r>
              <a:rPr lang="en-US" b="1" dirty="0">
                <a:solidFill>
                  <a:srgbClr val="C00000"/>
                </a:solidFill>
                <a:highlight>
                  <a:srgbClr val="FFFFEB"/>
                </a:highlight>
                <a:latin typeface="Helvetica Neue"/>
              </a:rPr>
              <a:t>Partially SOLVED (recursively)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 in</a:t>
            </a:r>
            <a:endParaRPr lang="ru-RU" dirty="0">
              <a:solidFill>
                <a:schemeClr val="bg1"/>
              </a:solidFill>
              <a:latin typeface="Helvetica 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elvetica Neue"/>
              </a:rPr>
              <a:t>S.M. Ayat, M. </a:t>
            </a:r>
            <a:r>
              <a:rPr lang="en-US" dirty="0" err="1">
                <a:solidFill>
                  <a:schemeClr val="bg1"/>
                </a:solidFill>
                <a:latin typeface="Helvetica Neue"/>
              </a:rPr>
              <a:t>Ghahramani</a:t>
            </a:r>
            <a:r>
              <a:rPr lang="en-US" dirty="0">
                <a:solidFill>
                  <a:schemeClr val="bg1"/>
                </a:solidFill>
                <a:latin typeface="Helvetica Neue"/>
              </a:rPr>
              <a:t>, A recursive algorithm for solving  </a:t>
            </a:r>
            <a:r>
              <a:rPr lang="ru-RU" dirty="0">
                <a:solidFill>
                  <a:schemeClr val="bg1"/>
                </a:solidFill>
                <a:latin typeface="Helvetica Neue"/>
              </a:rPr>
              <a:t>«</a:t>
            </a:r>
            <a:r>
              <a:rPr lang="en-US" dirty="0">
                <a:solidFill>
                  <a:schemeClr val="bg1"/>
                </a:solidFill>
                <a:latin typeface="Helvetica Neue"/>
              </a:rPr>
              <a:t>A secret sharing</a:t>
            </a:r>
            <a:r>
              <a:rPr lang="ru-RU" dirty="0">
                <a:solidFill>
                  <a:schemeClr val="bg1"/>
                </a:solidFill>
                <a:latin typeface="Helvetica Neue"/>
              </a:rPr>
              <a:t>» </a:t>
            </a:r>
            <a:r>
              <a:rPr lang="en-US" dirty="0">
                <a:solidFill>
                  <a:schemeClr val="bg1"/>
                </a:solidFill>
                <a:latin typeface="Helvetica Neue"/>
              </a:rPr>
              <a:t>problem,</a:t>
            </a:r>
            <a:r>
              <a:rPr lang="ru-RU" dirty="0">
                <a:solidFill>
                  <a:schemeClr val="bg1"/>
                </a:solidFill>
                <a:latin typeface="Helvetica Neue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Helvetica Neue"/>
              </a:rPr>
              <a:t>Cryptologia</a:t>
            </a:r>
            <a:r>
              <a:rPr lang="en-US" dirty="0">
                <a:solidFill>
                  <a:schemeClr val="bg1"/>
                </a:solidFill>
                <a:latin typeface="Helvetica Neue"/>
              </a:rPr>
              <a:t>, 43:6 (2019), 497</a:t>
            </a:r>
            <a:r>
              <a:rPr lang="en-US" sz="1800" dirty="0">
                <a:solidFill>
                  <a:schemeClr val="bg1"/>
                </a:solidFill>
              </a:rPr>
              <a:t>–</a:t>
            </a:r>
            <a:r>
              <a:rPr lang="en-US" dirty="0">
                <a:solidFill>
                  <a:schemeClr val="bg1"/>
                </a:solidFill>
                <a:latin typeface="Helvetica Neue"/>
              </a:rPr>
              <a:t>503.</a:t>
            </a:r>
          </a:p>
          <a:p>
            <a:endParaRPr lang="en-US" b="1" dirty="0">
              <a:solidFill>
                <a:schemeClr val="bg1"/>
              </a:solidFill>
              <a:latin typeface="Helvetica Neue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www.usurt.ru/uploads/main/04h/5a05816d98379/%D0%A2%D0%B8%D1%82%D0%BE%D0%B2-%D0%A1%D0%B5%D1%80%D0%B3%D0%B5%D0%B9-%D0%A1%D0%B5%D1%80%D0%B3%D0%B5%D0%B5%D0%B2%D0%B8%D1%87.jpg.resize(260x260x32x0).jpg">
            <a:extLst>
              <a:ext uri="{FF2B5EF4-FFF2-40B4-BE49-F238E27FC236}">
                <a16:creationId xmlns:a16="http://schemas.microsoft.com/office/drawing/2014/main" xmlns="" id="{CDD3CA22-34E9-48B0-BA5A-D560CA0CC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3787" y="818273"/>
            <a:ext cx="2007062" cy="200706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ADEDBB9-16E8-405A-9A1F-5864450D9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530" y="4409997"/>
            <a:ext cx="3333693" cy="16440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 descr="Изображение выглядит как человек, внешний, забор, сто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BE6C0B84-16FB-4D8E-ADB4-C65D84D9A5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9976" y="3018215"/>
            <a:ext cx="3084836" cy="30357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0399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Unsolved problems: </a:t>
            </a: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solutions during the Olympiad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058686" y="6385987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</a:t>
            </a:r>
            <a:endParaRPr lang="ru-RU" sz="200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6807F4C-A318-4701-AB7B-C6A97BF072C8}"/>
              </a:ext>
            </a:extLst>
          </p:cNvPr>
          <p:cNvSpPr/>
          <p:nvPr/>
        </p:nvSpPr>
        <p:spPr>
          <a:xfrm>
            <a:off x="232003" y="4388453"/>
            <a:ext cx="52580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  <a:t>2020	Miller — Rabin revisited</a:t>
            </a:r>
            <a:endParaRPr lang="en-US" b="1" dirty="0">
              <a:solidFill>
                <a:schemeClr val="bg1"/>
              </a:solidFill>
              <a:latin typeface="Helvetica Neue"/>
            </a:endParaRPr>
          </a:p>
          <a:p>
            <a:r>
              <a:rPr lang="en-US" b="1" dirty="0">
                <a:solidFill>
                  <a:srgbClr val="C00000"/>
                </a:solidFill>
                <a:highlight>
                  <a:srgbClr val="FFFFEB"/>
                </a:highlight>
                <a:latin typeface="Helvetica Neue"/>
              </a:rPr>
              <a:t>SOLVED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  by 5 participants in the 1</a:t>
            </a:r>
            <a:r>
              <a:rPr lang="en-US" b="1" baseline="30000" dirty="0">
                <a:solidFill>
                  <a:schemeClr val="bg1"/>
                </a:solidFill>
                <a:latin typeface="Helvetica Neue"/>
              </a:rPr>
              <a:t>st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 round </a:t>
            </a:r>
          </a:p>
          <a:p>
            <a:r>
              <a:rPr lang="en-US" b="1" dirty="0">
                <a:solidFill>
                  <a:schemeClr val="bg1"/>
                </a:solidFill>
                <a:latin typeface="Helvetica Neue"/>
              </a:rPr>
              <a:t>		  by 9 teams in the 2</a:t>
            </a:r>
            <a:r>
              <a:rPr lang="en-US" b="1" baseline="30000" dirty="0">
                <a:solidFill>
                  <a:schemeClr val="bg1"/>
                </a:solidFill>
                <a:latin typeface="Helvetica Neue"/>
              </a:rPr>
              <a:t>nd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  round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52BBED7-2840-4298-B787-EDFB2DAEC9E9}"/>
              </a:ext>
            </a:extLst>
          </p:cNvPr>
          <p:cNvSpPr txBox="1"/>
          <p:nvPr/>
        </p:nvSpPr>
        <p:spPr>
          <a:xfrm>
            <a:off x="4848040" y="5691729"/>
            <a:ext cx="12086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/>
                </a:solidFill>
                <a:effectLst/>
              </a:rPr>
              <a:t>Sergey </a:t>
            </a:r>
            <a:r>
              <a:rPr lang="en-US" sz="1000" b="0" i="0" dirty="0" err="1">
                <a:solidFill>
                  <a:schemeClr val="bg1"/>
                </a:solidFill>
                <a:effectLst/>
              </a:rPr>
              <a:t>Bystrevskii</a:t>
            </a:r>
            <a:r>
              <a:rPr lang="en-US" sz="1000" b="0" i="0" dirty="0">
                <a:solidFill>
                  <a:schemeClr val="bg1"/>
                </a:solidFill>
                <a:effectLst/>
              </a:rPr>
              <a:t> </a:t>
            </a:r>
          </a:p>
          <a:p>
            <a:pPr algn="ctr"/>
            <a:r>
              <a:rPr lang="en-US" sz="1000" b="0" i="0" dirty="0">
                <a:solidFill>
                  <a:schemeClr val="bg1"/>
                </a:solidFill>
                <a:effectLst/>
              </a:rPr>
              <a:t>(Russia)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B3F9567-3D5F-4FEF-9423-261CEE2CBA3C}"/>
              </a:ext>
            </a:extLst>
          </p:cNvPr>
          <p:cNvSpPr txBox="1"/>
          <p:nvPr/>
        </p:nvSpPr>
        <p:spPr>
          <a:xfrm>
            <a:off x="5897795" y="5690357"/>
            <a:ext cx="1235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</a:rPr>
              <a:t>Mohammad </a:t>
            </a:r>
            <a:endParaRPr lang="en-US" sz="1000" dirty="0">
              <a:solidFill>
                <a:schemeClr val="bg1"/>
              </a:solidFill>
            </a:endParaRPr>
          </a:p>
          <a:p>
            <a:pPr algn="ctr"/>
            <a:r>
              <a:rPr lang="ru-RU" sz="1000" dirty="0">
                <a:solidFill>
                  <a:schemeClr val="bg1"/>
                </a:solidFill>
              </a:rPr>
              <a:t>Akbarizadeh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ru-RU" sz="1000" dirty="0">
                <a:solidFill>
                  <a:schemeClr val="bg1"/>
                </a:solidFill>
              </a:rPr>
              <a:t>(Iran)</a:t>
            </a:r>
          </a:p>
        </p:txBody>
      </p:sp>
      <p:pic>
        <p:nvPicPr>
          <p:cNvPr id="34" name="Рисунок 33" descr="Изображение выглядит как текст,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505B253F-BC3A-43EA-8AAE-17665EA3B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6454" y="4589425"/>
            <a:ext cx="849125" cy="1113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Изображение выглядит как текст, книга, полк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6D385327-D4F3-4F25-8190-BAC16F94D5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5579" y="4591137"/>
            <a:ext cx="1056291" cy="11196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4A87720-077F-44ED-B3DB-954891C3BBCD}"/>
              </a:ext>
            </a:extLst>
          </p:cNvPr>
          <p:cNvSpPr txBox="1"/>
          <p:nvPr/>
        </p:nvSpPr>
        <p:spPr>
          <a:xfrm>
            <a:off x="6976453" y="5683017"/>
            <a:ext cx="19054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/>
                </a:solidFill>
                <a:effectLst/>
              </a:rPr>
              <a:t>Gábor V. Nagy, Gábor </a:t>
            </a:r>
            <a:r>
              <a:rPr lang="en-US" sz="1000" dirty="0">
                <a:solidFill>
                  <a:schemeClr val="bg1"/>
                </a:solidFill>
              </a:rPr>
              <a:t>P</a:t>
            </a:r>
            <a:r>
              <a:rPr lang="en-US" sz="1000" b="0" i="0" dirty="0">
                <a:solidFill>
                  <a:schemeClr val="bg1"/>
                </a:solidFill>
                <a:effectLst/>
              </a:rPr>
              <a:t>. Nagy, </a:t>
            </a:r>
          </a:p>
          <a:p>
            <a:pPr algn="ctr"/>
            <a:r>
              <a:rPr lang="en-US" sz="1000" b="0" i="0" dirty="0">
                <a:solidFill>
                  <a:schemeClr val="bg1"/>
                </a:solidFill>
                <a:effectLst/>
              </a:rPr>
              <a:t>Lajos Győrffy (Hungary) </a:t>
            </a:r>
            <a:endParaRPr lang="ru-RU" sz="1000" dirty="0">
              <a:solidFill>
                <a:schemeClr val="bg1"/>
              </a:solidFill>
            </a:endParaRPr>
          </a:p>
        </p:txBody>
      </p:sp>
      <p:pic>
        <p:nvPicPr>
          <p:cNvPr id="38" name="Рисунок 3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F02F82E-B6E8-4126-B2DF-C4411D7ED7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4549" y="4597308"/>
            <a:ext cx="950971" cy="11055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 descr="Изображение выглядит как текст, мужчина, человек, очки&#10;&#10;Автоматически созданное описание">
            <a:extLst>
              <a:ext uri="{FF2B5EF4-FFF2-40B4-BE49-F238E27FC236}">
                <a16:creationId xmlns:a16="http://schemas.microsoft.com/office/drawing/2014/main" xmlns="" id="{960DAD0C-1790-416E-A003-F472C88CB6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5521" y="4596543"/>
            <a:ext cx="990934" cy="11093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3205CA4-A244-CDEB-5A61-3BE67E407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85" y="5412052"/>
            <a:ext cx="4603528" cy="6784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510496B-F649-8EC5-878A-0617D8B889B2}"/>
              </a:ext>
            </a:extLst>
          </p:cNvPr>
          <p:cNvSpPr/>
          <p:nvPr/>
        </p:nvSpPr>
        <p:spPr>
          <a:xfrm>
            <a:off x="251983" y="2798297"/>
            <a:ext cx="5258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  <a:t>2018	Sylvester matrices</a:t>
            </a:r>
            <a:endParaRPr lang="en-US" b="1" dirty="0">
              <a:solidFill>
                <a:schemeClr val="bg1"/>
              </a:solidFill>
              <a:latin typeface="Helvetica Neue"/>
            </a:endParaRPr>
          </a:p>
          <a:p>
            <a:r>
              <a:rPr lang="en-US" b="1" dirty="0">
                <a:solidFill>
                  <a:srgbClr val="C00000"/>
                </a:solidFill>
                <a:highlight>
                  <a:srgbClr val="FFFFEB"/>
                </a:highlight>
                <a:latin typeface="Helvetica Neue"/>
              </a:rPr>
              <a:t>SOLVED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  by 3 teams in the 2</a:t>
            </a:r>
            <a:r>
              <a:rPr lang="en-US" b="1" baseline="30000" dirty="0">
                <a:solidFill>
                  <a:schemeClr val="bg1"/>
                </a:solidFill>
                <a:latin typeface="Helvetica Neue"/>
              </a:rPr>
              <a:t>nd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  round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E78DCB8-C826-8090-5A2B-ACB34FA8EB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708" y="3540101"/>
            <a:ext cx="5904235" cy="4305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FE0C9749-E317-ABAF-FC17-C4E35AF9AED8}"/>
              </a:ext>
            </a:extLst>
          </p:cNvPr>
          <p:cNvSpPr/>
          <p:nvPr/>
        </p:nvSpPr>
        <p:spPr>
          <a:xfrm>
            <a:off x="296540" y="1024393"/>
            <a:ext cx="5258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  <a:t>2016	Algebraic immunity</a:t>
            </a:r>
            <a:endParaRPr lang="en-US" b="1" dirty="0">
              <a:solidFill>
                <a:schemeClr val="bg1"/>
              </a:solidFill>
              <a:latin typeface="Helvetica Neue"/>
            </a:endParaRPr>
          </a:p>
          <a:p>
            <a:r>
              <a:rPr lang="en-US" b="1" dirty="0">
                <a:solidFill>
                  <a:srgbClr val="C00000"/>
                </a:solidFill>
                <a:highlight>
                  <a:srgbClr val="FFFFEB"/>
                </a:highlight>
                <a:latin typeface="Helvetica Neue"/>
              </a:rPr>
              <a:t>SOLVED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  by Alexey </a:t>
            </a:r>
            <a:r>
              <a:rPr lang="en-US" b="1" dirty="0" err="1">
                <a:solidFill>
                  <a:schemeClr val="bg1"/>
                </a:solidFill>
                <a:latin typeface="Helvetica Neue"/>
              </a:rPr>
              <a:t>Udovenko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 (Luxembourg)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3174FB2-DFAB-E413-FB0D-9A058725CF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283" y="1906340"/>
            <a:ext cx="6015038" cy="4656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603896F-1DAE-0652-AC55-0AE848063D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0988" y="767533"/>
            <a:ext cx="2602024" cy="15122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0C526C1-5149-DAF2-F4F3-9517ADBAA7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2224" y="2854417"/>
            <a:ext cx="1866900" cy="5810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2580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BDD9125B-7945-4E42-B0D1-06F674E2DDDA}"/>
              </a:ext>
            </a:extLst>
          </p:cNvPr>
          <p:cNvSpPr/>
          <p:nvPr/>
        </p:nvSpPr>
        <p:spPr>
          <a:xfrm>
            <a:off x="201522" y="4819777"/>
            <a:ext cx="5538159" cy="107075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5F30A091-512D-412F-9BB7-9B7ABAD75CCA}"/>
              </a:ext>
            </a:extLst>
          </p:cNvPr>
          <p:cNvSpPr/>
          <p:nvPr/>
        </p:nvSpPr>
        <p:spPr>
          <a:xfrm>
            <a:off x="221124" y="3543032"/>
            <a:ext cx="5518557" cy="113985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878BCB03-09CD-4EF0-804E-49A4B509031E}"/>
              </a:ext>
            </a:extLst>
          </p:cNvPr>
          <p:cNvSpPr/>
          <p:nvPr/>
        </p:nvSpPr>
        <p:spPr>
          <a:xfrm>
            <a:off x="201523" y="2128340"/>
            <a:ext cx="5538158" cy="130066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27FEB27F-621D-4B9E-B633-5898C06B1629}"/>
              </a:ext>
            </a:extLst>
          </p:cNvPr>
          <p:cNvSpPr/>
          <p:nvPr/>
        </p:nvSpPr>
        <p:spPr>
          <a:xfrm>
            <a:off x="221123" y="898892"/>
            <a:ext cx="5518557" cy="110148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FC2B17-3F74-4952-A474-239A08F2FF18}"/>
              </a:ext>
            </a:extLst>
          </p:cNvPr>
          <p:cNvSpPr txBox="1"/>
          <p:nvPr/>
        </p:nvSpPr>
        <p:spPr>
          <a:xfrm>
            <a:off x="276143" y="898892"/>
            <a:ext cx="53993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</a:t>
            </a:r>
            <a:r>
              <a:rPr lang="en-US" sz="1600" i="1" dirty="0"/>
              <a:t>Without having a 3rd ranking to go for PhD, I would give up in cryptography due to</a:t>
            </a:r>
            <a:r>
              <a:rPr lang="ru-RU" sz="1600" i="1" dirty="0"/>
              <a:t> </a:t>
            </a:r>
            <a:r>
              <a:rPr lang="en-US" sz="1600" i="1" dirty="0"/>
              <a:t>the complex mathematics involve</a:t>
            </a:r>
            <a:r>
              <a:rPr lang="en-US" sz="1600" dirty="0"/>
              <a:t>.” — Duc Tri Nguyen (Vietnam, third place in 2016, 2017</a:t>
            </a:r>
            <a:r>
              <a:rPr lang="ru-RU" sz="1600" dirty="0"/>
              <a:t> </a:t>
            </a:r>
            <a:r>
              <a:rPr lang="en-US" sz="1600" dirty="0"/>
              <a:t>and 2019, honorable Diploma</a:t>
            </a:r>
            <a:r>
              <a:rPr lang="ru-RU" sz="1600" dirty="0"/>
              <a:t> </a:t>
            </a:r>
            <a:r>
              <a:rPr lang="en-US" sz="1600" dirty="0"/>
              <a:t>in 2018)</a:t>
            </a:r>
            <a:endParaRPr lang="ru-RU" sz="1600" dirty="0"/>
          </a:p>
          <a:p>
            <a:endParaRPr lang="en-US" sz="1600" dirty="0"/>
          </a:p>
          <a:p>
            <a:r>
              <a:rPr lang="en-US" sz="1600" dirty="0"/>
              <a:t>“</a:t>
            </a:r>
            <a:r>
              <a:rPr lang="en-US" sz="1600" i="1" dirty="0"/>
              <a:t>When we joined the competition, we just wanted to know where we were with our</a:t>
            </a:r>
            <a:r>
              <a:rPr lang="ru-RU" sz="1600" i="1" dirty="0"/>
              <a:t> </a:t>
            </a:r>
            <a:r>
              <a:rPr lang="en-US" sz="1600" i="1" dirty="0"/>
              <a:t>knowledge, wanted to test ourselves with our self-study Crypto, and wanted to improve</a:t>
            </a:r>
            <a:r>
              <a:rPr lang="ru-RU" sz="1600" i="1" dirty="0"/>
              <a:t> </a:t>
            </a:r>
            <a:r>
              <a:rPr lang="en-US" sz="1600" i="1" dirty="0"/>
              <a:t>our math in Cryptography</a:t>
            </a:r>
            <a:r>
              <a:rPr lang="en-US" sz="1600" dirty="0"/>
              <a:t>.” — Quan Doan (Vietnam, third place in 2016, 2018 and 2019, honorable Diploma</a:t>
            </a:r>
            <a:r>
              <a:rPr lang="ru-RU" sz="1600" dirty="0"/>
              <a:t> </a:t>
            </a:r>
            <a:r>
              <a:rPr lang="en-US" sz="1600" dirty="0"/>
              <a:t>in 2018)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NSUCRYPTO Olympiad can even change people’s professional lives!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297460C-7C32-4843-A45F-22859E61E298}"/>
              </a:ext>
            </a:extLst>
          </p:cNvPr>
          <p:cNvSpPr/>
          <p:nvPr/>
        </p:nvSpPr>
        <p:spPr>
          <a:xfrm>
            <a:off x="6180327" y="6425067"/>
            <a:ext cx="2888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nsucrypto.nsu.ru/feedbacks/</a:t>
            </a:r>
            <a:endParaRPr lang="ru-RU">
              <a:solidFill>
                <a:schemeClr val="bg1"/>
              </a:solidFill>
            </a:endParaRPr>
          </a:p>
        </p:txBody>
      </p:sp>
      <p:pic>
        <p:nvPicPr>
          <p:cNvPr id="6" name="Рисунок 5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10CD8B4-5556-414E-89D8-C594600CD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1590" y="975693"/>
            <a:ext cx="2731059" cy="2048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8296CC-5C75-43F2-9801-BB94F7F2B043}"/>
              </a:ext>
            </a:extLst>
          </p:cNvPr>
          <p:cNvSpPr txBox="1"/>
          <p:nvPr/>
        </p:nvSpPr>
        <p:spPr>
          <a:xfrm>
            <a:off x="276142" y="3581400"/>
            <a:ext cx="54635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</a:t>
            </a:r>
            <a:r>
              <a:rPr lang="en-US" sz="1600" i="1" dirty="0"/>
              <a:t>I sometimes find myself reading too much and this competition is a great way of putting knowledge into practice by solving fun tasks</a:t>
            </a:r>
            <a:r>
              <a:rPr lang="en-US" sz="1600" dirty="0"/>
              <a:t>.” — Dragos Alin </a:t>
            </a:r>
            <a:r>
              <a:rPr lang="en-US" sz="1600" dirty="0" err="1"/>
              <a:t>Rotaru</a:t>
            </a:r>
            <a:r>
              <a:rPr lang="en-US" sz="1600" dirty="0"/>
              <a:t> (United Kingdom, third place in 2016)</a:t>
            </a:r>
          </a:p>
          <a:p>
            <a:endParaRPr lang="en-US" sz="1600" dirty="0"/>
          </a:p>
          <a:p>
            <a:r>
              <a:rPr lang="en-US" sz="1600" dirty="0"/>
              <a:t>“</a:t>
            </a:r>
            <a:r>
              <a:rPr lang="en-US" sz="1600" i="1" dirty="0"/>
              <a:t>Participation in the Olympiad offers you an excellent opportunity to try yourself as a codebreaker and a cryptographer</a:t>
            </a:r>
            <a:r>
              <a:rPr lang="en-US" sz="1600" dirty="0"/>
              <a:t>.” — Anna Taranenko (Russia, first place in 2014, second place in 2015 and 2016, and honorable diploma in 2017)</a:t>
            </a:r>
          </a:p>
          <a:p>
            <a:endParaRPr lang="ru-RU" sz="16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BD46D72-F14C-40DB-A9F7-7BF66611F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809" y="3306260"/>
            <a:ext cx="1912620" cy="27532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1412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Unsolved problems: </a:t>
            </a: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solutions during the Olympiad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058686" y="6385987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</a:t>
            </a:r>
            <a:endParaRPr lang="ru-RU" sz="200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6807F4C-A318-4701-AB7B-C6A97BF072C8}"/>
              </a:ext>
            </a:extLst>
          </p:cNvPr>
          <p:cNvSpPr/>
          <p:nvPr/>
        </p:nvSpPr>
        <p:spPr>
          <a:xfrm>
            <a:off x="225595" y="987948"/>
            <a:ext cx="55755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  <a:t>2019	Curl27</a:t>
            </a:r>
          </a:p>
          <a:p>
            <a:r>
              <a:rPr lang="en-US" b="1" dirty="0">
                <a:solidFill>
                  <a:srgbClr val="C00000"/>
                </a:solidFill>
                <a:highlight>
                  <a:srgbClr val="FFFFEB"/>
                </a:highlight>
                <a:latin typeface="Helvetica Neue"/>
              </a:rPr>
              <a:t>Partially SOLVED</a:t>
            </a:r>
            <a:r>
              <a:rPr lang="en-US" b="1" dirty="0">
                <a:solidFill>
                  <a:srgbClr val="C00000"/>
                </a:solidFill>
                <a:latin typeface="Helvetica Neue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by </a:t>
            </a:r>
          </a:p>
          <a:p>
            <a:r>
              <a:rPr lang="en-US" b="1" dirty="0">
                <a:solidFill>
                  <a:schemeClr val="bg1"/>
                </a:solidFill>
                <a:latin typeface="Helvetica Neue"/>
              </a:rPr>
              <a:t>	Jeremy Jean </a:t>
            </a:r>
          </a:p>
          <a:p>
            <a:r>
              <a:rPr lang="en-US" b="1" dirty="0">
                <a:solidFill>
                  <a:schemeClr val="bg1"/>
                </a:solidFill>
                <a:latin typeface="Helvetica Neue"/>
              </a:rPr>
              <a:t>	(France, Paris) </a:t>
            </a:r>
            <a:r>
              <a:rPr lang="en-US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  <a:t/>
            </a:r>
            <a:br>
              <a:rPr lang="en-US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</a:br>
            <a:endParaRPr lang="ru-RU" b="1" dirty="0">
              <a:solidFill>
                <a:schemeClr val="bg1"/>
              </a:solidFill>
              <a:highlight>
                <a:srgbClr val="63A537"/>
              </a:highlight>
              <a:latin typeface="Helvetica Neue"/>
            </a:endParaRPr>
          </a:p>
          <a:p>
            <a:endParaRPr lang="en-US" b="1" dirty="0">
              <a:solidFill>
                <a:srgbClr val="FFFFFF"/>
              </a:solidFill>
              <a:highlight>
                <a:srgbClr val="63A537"/>
              </a:highlight>
              <a:latin typeface="Calibri" panose="020F0502020204030204" pitchFamily="34" charset="0"/>
            </a:endParaRPr>
          </a:p>
          <a:p>
            <a:endParaRPr lang="en-US" b="1" dirty="0">
              <a:solidFill>
                <a:srgbClr val="FFFFFF"/>
              </a:solidFill>
              <a:highlight>
                <a:srgbClr val="63A537"/>
              </a:highlight>
              <a:latin typeface="Calibri" panose="020F0502020204030204" pitchFamily="34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Изображение выглядит как человек, держит, мужчина, вино&#10;&#10;Автоматически созданное описание">
            <a:extLst>
              <a:ext uri="{FF2B5EF4-FFF2-40B4-BE49-F238E27FC236}">
                <a16:creationId xmlns:a16="http://schemas.microsoft.com/office/drawing/2014/main" xmlns="" id="{174A48DF-1697-49EB-B620-B830BD2ED6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1535" y="829589"/>
            <a:ext cx="1961260" cy="29425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183E64F-5B07-416A-AC32-07DCD079BCBB}"/>
              </a:ext>
            </a:extLst>
          </p:cNvPr>
          <p:cNvSpPr/>
          <p:nvPr/>
        </p:nvSpPr>
        <p:spPr>
          <a:xfrm>
            <a:off x="6395388" y="3723622"/>
            <a:ext cx="2703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Jeremy Jean (France, Paris)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6E242A4-8A92-E257-0F89-CD1987387130}"/>
              </a:ext>
            </a:extLst>
          </p:cNvPr>
          <p:cNvSpPr/>
          <p:nvPr/>
        </p:nvSpPr>
        <p:spPr>
          <a:xfrm>
            <a:off x="225595" y="3763583"/>
            <a:ext cx="55755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  <a:t>2020	Bases</a:t>
            </a:r>
          </a:p>
          <a:p>
            <a:r>
              <a:rPr lang="en-US" b="1" dirty="0">
                <a:solidFill>
                  <a:srgbClr val="C00000"/>
                </a:solidFill>
                <a:highlight>
                  <a:srgbClr val="FFFFEB"/>
                </a:highlight>
                <a:latin typeface="Helvetica Neue"/>
              </a:rPr>
              <a:t>Partially SOLVED</a:t>
            </a:r>
            <a:r>
              <a:rPr lang="en-US" b="1" dirty="0">
                <a:solidFill>
                  <a:srgbClr val="C00000"/>
                </a:solidFill>
                <a:latin typeface="Helvetica Neue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by the team of </a:t>
            </a:r>
          </a:p>
          <a:p>
            <a:r>
              <a:rPr lang="en-US" b="1" dirty="0">
                <a:solidFill>
                  <a:schemeClr val="bg1"/>
                </a:solidFill>
                <a:latin typeface="Helvetica Neue"/>
              </a:rPr>
              <a:t>	Mikhail Kudinov, </a:t>
            </a:r>
          </a:p>
          <a:p>
            <a:r>
              <a:rPr lang="en-US" b="1" dirty="0">
                <a:solidFill>
                  <a:schemeClr val="bg1"/>
                </a:solidFill>
                <a:latin typeface="Helvetica Neue"/>
              </a:rPr>
              <a:t>	Alexey </a:t>
            </a:r>
            <a:r>
              <a:rPr lang="en-US" b="1" dirty="0" err="1">
                <a:solidFill>
                  <a:schemeClr val="bg1"/>
                </a:solidFill>
                <a:latin typeface="Helvetica Neue"/>
              </a:rPr>
              <a:t>Zelenetskiy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, </a:t>
            </a:r>
          </a:p>
          <a:p>
            <a:r>
              <a:rPr lang="en-US" b="1" dirty="0">
                <a:solidFill>
                  <a:schemeClr val="bg1"/>
                </a:solidFill>
                <a:latin typeface="Helvetica Neue"/>
              </a:rPr>
              <a:t>	Denis Nabokov </a:t>
            </a:r>
          </a:p>
          <a:p>
            <a:r>
              <a:rPr lang="en-US" b="1" dirty="0">
                <a:solidFill>
                  <a:schemeClr val="bg1"/>
                </a:solidFill>
                <a:latin typeface="Helvetica Neue"/>
              </a:rPr>
              <a:t>		(Russia, Moscow)</a:t>
            </a:r>
            <a:br>
              <a:rPr lang="en-US" b="1" dirty="0">
                <a:solidFill>
                  <a:schemeClr val="bg1"/>
                </a:solidFill>
                <a:latin typeface="Helvetica Neue"/>
              </a:rPr>
            </a:br>
            <a:r>
              <a:rPr lang="en-US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  <a:t/>
            </a:r>
            <a:br>
              <a:rPr lang="en-US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</a:br>
            <a:endParaRPr lang="ru-RU" b="1" dirty="0">
              <a:solidFill>
                <a:schemeClr val="bg1"/>
              </a:solidFill>
              <a:highlight>
                <a:srgbClr val="63A537"/>
              </a:highlight>
              <a:latin typeface="Helvetica Neue"/>
            </a:endParaRPr>
          </a:p>
          <a:p>
            <a:endParaRPr lang="en-US" b="1" dirty="0">
              <a:solidFill>
                <a:srgbClr val="FFFFFF"/>
              </a:solidFill>
              <a:highlight>
                <a:srgbClr val="63A537"/>
              </a:highlight>
              <a:latin typeface="Calibri" panose="020F0502020204030204" pitchFamily="34" charset="0"/>
            </a:endParaRPr>
          </a:p>
          <a:p>
            <a:endParaRPr lang="en-US" b="1" dirty="0">
              <a:solidFill>
                <a:srgbClr val="FFFFFF"/>
              </a:solidFill>
              <a:highlight>
                <a:srgbClr val="63A537"/>
              </a:highlight>
              <a:latin typeface="Calibri" panose="020F0502020204030204" pitchFamily="34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9CBF68D-0D2E-81B1-BEC5-47861DF7F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649" y="4416150"/>
            <a:ext cx="4906081" cy="17741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4DAC92C-3B0A-B48C-3E55-B8AF4B6FB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5036" y="1160731"/>
            <a:ext cx="3516628" cy="12068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A522F99-711C-D81F-E1EC-9906947F6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28" y="2367544"/>
            <a:ext cx="5810733" cy="8482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4581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Unsolved problems: </a:t>
            </a: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solutions during the Olympiad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058686" y="6385987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</a:t>
            </a:r>
            <a:endParaRPr lang="ru-RU" sz="200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6807F4C-A318-4701-AB7B-C6A97BF072C8}"/>
              </a:ext>
            </a:extLst>
          </p:cNvPr>
          <p:cNvSpPr/>
          <p:nvPr/>
        </p:nvSpPr>
        <p:spPr>
          <a:xfrm>
            <a:off x="172643" y="1081107"/>
            <a:ext cx="55384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  <a:t>202</a:t>
            </a:r>
            <a:r>
              <a:rPr lang="ru-RU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  <a:t>1</a:t>
            </a:r>
            <a:r>
              <a:rPr lang="en-US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  <a:t>	Quantum error</a:t>
            </a:r>
            <a:r>
              <a:rPr lang="ru-RU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  <a:t> </a:t>
            </a:r>
            <a:r>
              <a:rPr lang="en-US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  <a:t>correction</a:t>
            </a:r>
            <a:endParaRPr lang="en-US" b="1" dirty="0">
              <a:solidFill>
                <a:schemeClr val="bg1"/>
              </a:solidFill>
              <a:latin typeface="Helvetica Neue"/>
            </a:endParaRPr>
          </a:p>
          <a:p>
            <a:r>
              <a:rPr lang="en-US" b="1" dirty="0">
                <a:solidFill>
                  <a:srgbClr val="C00000"/>
                </a:solidFill>
                <a:highlight>
                  <a:srgbClr val="FFFFEB"/>
                </a:highlight>
                <a:latin typeface="Helvetica Neue"/>
              </a:rPr>
              <a:t>Partially SOLVED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  by the team of </a:t>
            </a:r>
          </a:p>
          <a:p>
            <a:r>
              <a:rPr lang="en-US" b="1" dirty="0">
                <a:solidFill>
                  <a:schemeClr val="bg1"/>
                </a:solidFill>
                <a:latin typeface="Helvetica Neue"/>
              </a:rPr>
              <a:t>	Viet-Sang Nguyen, </a:t>
            </a:r>
          </a:p>
          <a:p>
            <a:r>
              <a:rPr lang="en-US" b="1" dirty="0">
                <a:solidFill>
                  <a:schemeClr val="bg1"/>
                </a:solidFill>
                <a:latin typeface="Helvetica Neue"/>
              </a:rPr>
              <a:t>	Nhat Linh Le Tan, </a:t>
            </a:r>
          </a:p>
          <a:p>
            <a:r>
              <a:rPr lang="en-US" b="1" dirty="0">
                <a:solidFill>
                  <a:schemeClr val="bg1"/>
                </a:solidFill>
                <a:latin typeface="Helvetica Neue"/>
              </a:rPr>
              <a:t>	Nhat </a:t>
            </a:r>
            <a:r>
              <a:rPr lang="en-US" b="1" dirty="0" err="1">
                <a:solidFill>
                  <a:schemeClr val="bg1"/>
                </a:solidFill>
                <a:latin typeface="Helvetica Neue"/>
              </a:rPr>
              <a:t>Huyen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 Tran Ngoc 	</a:t>
            </a:r>
          </a:p>
          <a:p>
            <a:r>
              <a:rPr lang="en-US" b="1" dirty="0">
                <a:solidFill>
                  <a:schemeClr val="bg1"/>
                </a:solidFill>
                <a:latin typeface="Helvetica Neue"/>
              </a:rPr>
              <a:t>				(France, Paris)</a:t>
            </a:r>
            <a:r>
              <a:rPr lang="en-US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  <a:t/>
            </a:r>
            <a:br>
              <a:rPr lang="en-US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</a:br>
            <a:endParaRPr lang="ru-RU" b="1" dirty="0">
              <a:solidFill>
                <a:schemeClr val="bg1"/>
              </a:solidFill>
              <a:highlight>
                <a:srgbClr val="63A537"/>
              </a:highlight>
              <a:latin typeface="Helvetica Neue"/>
            </a:endParaRPr>
          </a:p>
          <a:p>
            <a:endParaRPr lang="en-US" b="1" dirty="0">
              <a:solidFill>
                <a:srgbClr val="FFFFFF"/>
              </a:solidFill>
              <a:highlight>
                <a:srgbClr val="63A537"/>
              </a:highlight>
              <a:latin typeface="Calibri" panose="020F0502020204030204" pitchFamily="34" charset="0"/>
            </a:endParaRPr>
          </a:p>
          <a:p>
            <a:endParaRPr lang="en-US" b="1" dirty="0">
              <a:solidFill>
                <a:srgbClr val="FFFFFF"/>
              </a:solidFill>
              <a:highlight>
                <a:srgbClr val="63A537"/>
              </a:highlight>
              <a:latin typeface="Calibri" panose="020F0502020204030204" pitchFamily="34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DF9E515-641A-DA06-E932-C1022AD71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743" y="1081107"/>
            <a:ext cx="4676614" cy="19084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73A41B7A-46BA-DB55-C08E-F5106AFEAF9B}"/>
              </a:ext>
            </a:extLst>
          </p:cNvPr>
          <p:cNvSpPr/>
          <p:nvPr/>
        </p:nvSpPr>
        <p:spPr>
          <a:xfrm>
            <a:off x="172643" y="3524685"/>
            <a:ext cx="55384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  <a:t>202</a:t>
            </a:r>
            <a:r>
              <a:rPr lang="ru-RU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  <a:t>1</a:t>
            </a:r>
            <a:r>
              <a:rPr lang="en-US" b="1" dirty="0">
                <a:solidFill>
                  <a:schemeClr val="bg1"/>
                </a:solidFill>
                <a:highlight>
                  <a:srgbClr val="63A537"/>
                </a:highlight>
                <a:latin typeface="Helvetica Neue"/>
              </a:rPr>
              <a:t>	s-Boolean sharing 	</a:t>
            </a:r>
            <a:endParaRPr lang="en-US" b="1" dirty="0">
              <a:solidFill>
                <a:schemeClr val="bg1"/>
              </a:solidFill>
              <a:latin typeface="Helvetica Neue"/>
            </a:endParaRPr>
          </a:p>
          <a:p>
            <a:r>
              <a:rPr lang="en-US" b="1" dirty="0">
                <a:solidFill>
                  <a:srgbClr val="C00000"/>
                </a:solidFill>
                <a:highlight>
                  <a:srgbClr val="FFFFEB"/>
                </a:highlight>
                <a:latin typeface="Helvetica Neue"/>
              </a:rPr>
              <a:t>Partially SOLVED</a:t>
            </a:r>
            <a:r>
              <a:rPr lang="en-US" b="1" dirty="0">
                <a:solidFill>
                  <a:srgbClr val="C00000"/>
                </a:solidFill>
                <a:latin typeface="Helvetica Neue"/>
              </a:rPr>
              <a:t>  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by the team of </a:t>
            </a:r>
          </a:p>
          <a:p>
            <a:r>
              <a:rPr lang="en-US" b="1" dirty="0">
                <a:solidFill>
                  <a:schemeClr val="bg1"/>
                </a:solidFill>
                <a:latin typeface="Helvetica Neue"/>
              </a:rPr>
              <a:t>	</a:t>
            </a:r>
            <a:r>
              <a:rPr lang="en-US" b="1" dirty="0" err="1">
                <a:solidFill>
                  <a:schemeClr val="bg1"/>
                </a:solidFill>
                <a:latin typeface="Helvetica Neue"/>
              </a:rPr>
              <a:t>Gongyu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 Shi, </a:t>
            </a:r>
          </a:p>
          <a:p>
            <a:r>
              <a:rPr lang="en-US" b="1" dirty="0">
                <a:solidFill>
                  <a:schemeClr val="bg1"/>
                </a:solidFill>
                <a:latin typeface="Helvetica Neue"/>
              </a:rPr>
              <a:t>	</a:t>
            </a:r>
            <a:r>
              <a:rPr lang="en-US" b="1" dirty="0" err="1">
                <a:solidFill>
                  <a:schemeClr val="bg1"/>
                </a:solidFill>
                <a:latin typeface="Helvetica Neue"/>
              </a:rPr>
              <a:t>Ruoyi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 Kong, 	</a:t>
            </a:r>
          </a:p>
          <a:p>
            <a:r>
              <a:rPr lang="en-US" b="1" dirty="0">
                <a:solidFill>
                  <a:schemeClr val="bg1"/>
                </a:solidFill>
                <a:latin typeface="Helvetica Neue"/>
              </a:rPr>
              <a:t>	</a:t>
            </a:r>
            <a:r>
              <a:rPr lang="en-US" b="1" dirty="0" err="1">
                <a:solidFill>
                  <a:schemeClr val="bg1"/>
                </a:solidFill>
                <a:latin typeface="Helvetica Neue"/>
              </a:rPr>
              <a:t>Haoxiang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 Neue"/>
              </a:rPr>
              <a:t>Jin</a:t>
            </a:r>
            <a:r>
              <a:rPr lang="en-US" b="1" dirty="0">
                <a:solidFill>
                  <a:schemeClr val="bg1"/>
                </a:solidFill>
                <a:latin typeface="Helvetica Neue"/>
              </a:rPr>
              <a:t> </a:t>
            </a:r>
          </a:p>
          <a:p>
            <a:r>
              <a:rPr lang="en-US" b="1" dirty="0">
                <a:solidFill>
                  <a:schemeClr val="bg1"/>
                </a:solidFill>
                <a:latin typeface="Helvetica Neue"/>
              </a:rPr>
              <a:t>		(China, Shanghai)</a:t>
            </a:r>
            <a:endParaRPr lang="en-US" b="1" dirty="0">
              <a:solidFill>
                <a:srgbClr val="FFFFFF"/>
              </a:solidFill>
              <a:highlight>
                <a:srgbClr val="63A537"/>
              </a:highlight>
              <a:latin typeface="Calibri" panose="020F0502020204030204" pitchFamily="34" charset="0"/>
            </a:endParaRPr>
          </a:p>
          <a:p>
            <a:endParaRPr lang="en-US" b="1" dirty="0">
              <a:solidFill>
                <a:srgbClr val="FFFFFF"/>
              </a:solidFill>
              <a:highlight>
                <a:srgbClr val="63A537"/>
              </a:highlight>
              <a:latin typeface="Calibri" panose="020F0502020204030204" pitchFamily="34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E5DD71-4DFD-206F-C29C-0CEAD2199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743" y="3547845"/>
            <a:ext cx="4676614" cy="2585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4351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NSUCRYPTO – 2022:    WELCOME!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058686" y="6385987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</a:t>
            </a:r>
            <a:endParaRPr lang="ru-RU" sz="20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62598EE-C10D-4306-A7B5-B9DE78C34522}"/>
              </a:ext>
            </a:extLst>
          </p:cNvPr>
          <p:cNvSpPr txBox="1"/>
          <p:nvPr/>
        </p:nvSpPr>
        <p:spPr>
          <a:xfrm>
            <a:off x="119706" y="988774"/>
            <a:ext cx="5315919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highlight>
                  <a:srgbClr val="63A537"/>
                </a:highlight>
              </a:rPr>
              <a:t>Non-Stop University CRYPTO 202</a:t>
            </a:r>
            <a:r>
              <a:rPr lang="ru-RU" sz="2400" b="1" dirty="0">
                <a:solidFill>
                  <a:schemeClr val="bg1"/>
                </a:solidFill>
                <a:highlight>
                  <a:srgbClr val="63A537"/>
                </a:highlight>
              </a:rPr>
              <a:t>2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The first round </a:t>
            </a:r>
            <a:r>
              <a:rPr lang="ru-RU" sz="2000" b="1" dirty="0">
                <a:solidFill>
                  <a:schemeClr val="bg1"/>
                </a:solidFill>
              </a:rPr>
              <a:t>	– </a:t>
            </a:r>
            <a:r>
              <a:rPr lang="en-US" sz="2000" b="1" dirty="0">
                <a:solidFill>
                  <a:schemeClr val="bg1"/>
                </a:solidFill>
              </a:rPr>
              <a:t>	</a:t>
            </a:r>
            <a:r>
              <a:rPr lang="ru-RU" sz="2000" b="1" dirty="0">
                <a:solidFill>
                  <a:schemeClr val="bg1"/>
                </a:solidFill>
              </a:rPr>
              <a:t>	</a:t>
            </a:r>
            <a:r>
              <a:rPr lang="en-US" sz="2000" b="1" dirty="0">
                <a:solidFill>
                  <a:schemeClr val="bg1"/>
                </a:solidFill>
              </a:rPr>
              <a:t>October 1</a:t>
            </a:r>
            <a:r>
              <a:rPr lang="ru-RU" sz="2000" b="1" dirty="0">
                <a:solidFill>
                  <a:schemeClr val="bg1"/>
                </a:solidFill>
              </a:rPr>
              <a:t>6</a:t>
            </a: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The second round</a:t>
            </a:r>
            <a:r>
              <a:rPr lang="ru-RU" sz="2000" b="1" dirty="0">
                <a:solidFill>
                  <a:schemeClr val="bg1"/>
                </a:solidFill>
              </a:rPr>
              <a:t> 	– 	</a:t>
            </a:r>
            <a:r>
              <a:rPr lang="en-US" sz="2000" b="1" dirty="0">
                <a:solidFill>
                  <a:schemeClr val="bg1"/>
                </a:solidFill>
              </a:rPr>
              <a:t>during October 1</a:t>
            </a:r>
            <a:r>
              <a:rPr lang="ru-RU" sz="2000" b="1" dirty="0">
                <a:solidFill>
                  <a:schemeClr val="bg1"/>
                </a:solidFill>
              </a:rPr>
              <a:t>7</a:t>
            </a:r>
            <a:r>
              <a:rPr lang="en-US" sz="2000" b="1" dirty="0">
                <a:solidFill>
                  <a:schemeClr val="bg1"/>
                </a:solidFill>
              </a:rPr>
              <a:t> - 2</a:t>
            </a:r>
            <a:r>
              <a:rPr lang="ru-RU" sz="2000" b="1" dirty="0">
                <a:solidFill>
                  <a:schemeClr val="bg1"/>
                </a:solidFill>
              </a:rPr>
              <a:t>4</a:t>
            </a: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5477971E-886A-4E4F-A29A-E8A6ABF5C8C7}"/>
              </a:ext>
            </a:extLst>
          </p:cNvPr>
          <p:cNvSpPr/>
          <p:nvPr/>
        </p:nvSpPr>
        <p:spPr>
          <a:xfrm>
            <a:off x="296540" y="3766085"/>
            <a:ext cx="5174537" cy="220076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A8E082D-8743-4F8C-8C25-E79759E9B863}"/>
              </a:ext>
            </a:extLst>
          </p:cNvPr>
          <p:cNvSpPr txBox="1"/>
          <p:nvPr/>
        </p:nvSpPr>
        <p:spPr>
          <a:xfrm>
            <a:off x="399010" y="3833835"/>
            <a:ext cx="50366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</a:t>
            </a:r>
            <a:r>
              <a:rPr lang="en-US" sz="1600" i="1" dirty="0"/>
              <a:t>For me it's the most enjoyable Olympiad with beautiful problems, both challenging and interesting, and it motivates me to research new areas. </a:t>
            </a:r>
          </a:p>
          <a:p>
            <a:r>
              <a:rPr lang="en-US" sz="1600" b="1" i="1" dirty="0"/>
              <a:t>The fun is much worth the week-long hard work, try it yourself!</a:t>
            </a:r>
            <a:r>
              <a:rPr lang="en-US" sz="1600" dirty="0"/>
              <a:t>” </a:t>
            </a:r>
          </a:p>
          <a:p>
            <a:r>
              <a:rPr lang="en-US" sz="1600" dirty="0"/>
              <a:t>— Maxim </a:t>
            </a:r>
            <a:r>
              <a:rPr lang="en-US" sz="1600" dirty="0" err="1"/>
              <a:t>Plushkin</a:t>
            </a:r>
            <a:r>
              <a:rPr lang="en-US" sz="1600" dirty="0"/>
              <a:t> (Russia, honorable Diploma</a:t>
            </a:r>
            <a:r>
              <a:rPr lang="ru-RU" sz="1600" dirty="0"/>
              <a:t> </a:t>
            </a:r>
            <a:r>
              <a:rPr lang="en-US" sz="1600" dirty="0"/>
              <a:t>in 2015, first place in 2016</a:t>
            </a:r>
            <a:r>
              <a:rPr lang="en-US" sz="1600"/>
              <a:t>, 2018, 2019 and 2021, </a:t>
            </a:r>
            <a:r>
              <a:rPr lang="en-US" sz="1600" dirty="0"/>
              <a:t>second place in 2016 and 2017, third place in 2019)</a:t>
            </a:r>
          </a:p>
        </p:txBody>
      </p:sp>
      <p:pic>
        <p:nvPicPr>
          <p:cNvPr id="12" name="Рисунок 11" descr="Изображение выглядит как человек, земля, стоит, зда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8D0F0840-193E-439B-A403-849E95C12C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0600" y="2071427"/>
            <a:ext cx="3024390" cy="40343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4372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WELCOME video lecture from the world known cryptographer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058686" y="6385987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</a:t>
            </a:r>
            <a:endParaRPr lang="ru-RU" sz="2000">
              <a:solidFill>
                <a:schemeClr val="bg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B7CAFE5-53C7-4583-B2A5-625E28D24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94" y="2391752"/>
            <a:ext cx="7853935" cy="37095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2E88044-3EFA-4193-A0CC-B7BE8EA7EDF1}"/>
              </a:ext>
            </a:extLst>
          </p:cNvPr>
          <p:cNvSpPr txBox="1"/>
          <p:nvPr/>
        </p:nvSpPr>
        <p:spPr>
          <a:xfrm>
            <a:off x="304237" y="803922"/>
            <a:ext cx="82218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In 2020, a new format started: 40-minutes video lecture from the world known cryptographer with greetings to participants and some scientific/popular information. 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In 2020, the Review of AES proposed by NIST was presented at the first time in the history! It is done specially for NSUCRYPTO by Nicky Mouha. </a:t>
            </a:r>
          </a:p>
        </p:txBody>
      </p:sp>
    </p:spTree>
    <p:extLst>
      <p:ext uri="{BB962C8B-B14F-4D97-AF65-F5344CB8AC3E}">
        <p14:creationId xmlns:p14="http://schemas.microsoft.com/office/powerpoint/2010/main" xmlns="" val="421262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058686" y="6385987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</a:t>
            </a:r>
            <a:endParaRPr lang="ru-RU" sz="200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82883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a typeface="+mn-lt"/>
                <a:cs typeface="+mn-lt"/>
              </a:rPr>
              <a:t>Thank you for your attention</a:t>
            </a:r>
            <a:r>
              <a:rPr lang="en-US" sz="2800" dirty="0" smtClean="0">
                <a:solidFill>
                  <a:schemeClr val="bg1"/>
                </a:solidFill>
                <a:ea typeface="+mn-lt"/>
                <a:cs typeface="+mn-lt"/>
              </a:rPr>
              <a:t>!</a:t>
            </a:r>
          </a:p>
          <a:p>
            <a:endParaRPr lang="en-US" sz="2800" dirty="0" smtClean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2800" dirty="0" smtClean="0">
                <a:solidFill>
                  <a:schemeClr val="bg1"/>
                </a:solidFill>
                <a:ea typeface="+mn-lt"/>
                <a:cs typeface="+mn-lt"/>
                <a:hlinkClick r:id="rId2"/>
              </a:rPr>
              <a:t>tokareva@math.nsc.ru</a:t>
            </a:r>
            <a:endParaRPr lang="en-US" sz="2800" dirty="0" smtClean="0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262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History of the Olympiad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61B0C84-2D58-4847-A465-ACD313FB14CC}"/>
              </a:ext>
            </a:extLst>
          </p:cNvPr>
          <p:cNvSpPr/>
          <p:nvPr/>
        </p:nvSpPr>
        <p:spPr>
          <a:xfrm>
            <a:off x="7361427" y="6425067"/>
            <a:ext cx="1769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nsucrypto.nsu.ru</a:t>
            </a:r>
            <a:endParaRPr lang="ru-RU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668C299-6235-49E4-8601-C4AF3F9E97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540" y="935181"/>
            <a:ext cx="3754582" cy="3754582"/>
          </a:xfrm>
          <a:prstGeom prst="rect">
            <a:avLst/>
          </a:prstGeom>
        </p:spPr>
      </p:pic>
      <p:pic>
        <p:nvPicPr>
          <p:cNvPr id="6" name="Рисунок 5" descr="Изображение выглядит как клавиатур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8017F9E-1EED-41EA-A78D-6329CA39E8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2878" y="2366818"/>
            <a:ext cx="3754582" cy="375458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9A55F77-4BBD-4ED5-9E9E-903674C5246A}"/>
              </a:ext>
            </a:extLst>
          </p:cNvPr>
          <p:cNvSpPr/>
          <p:nvPr/>
        </p:nvSpPr>
        <p:spPr>
          <a:xfrm>
            <a:off x="4224158" y="926001"/>
            <a:ext cx="49067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Siberian Students’ Olympiad in Cryptography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with International Participation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NSUCRYPTO</a:t>
            </a:r>
            <a:endParaRPr lang="ru-RU" sz="2000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8CE0A1E-2D27-40E6-8028-0933941AF1AD}"/>
              </a:ext>
            </a:extLst>
          </p:cNvPr>
          <p:cNvSpPr/>
          <p:nvPr/>
        </p:nvSpPr>
        <p:spPr>
          <a:xfrm>
            <a:off x="216723" y="5255516"/>
            <a:ext cx="475418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The International Olympiad in Cryptography</a:t>
            </a:r>
          </a:p>
          <a:p>
            <a:pPr algn="ctr"/>
            <a:r>
              <a:rPr lang="en-US" sz="3000" b="1" dirty="0">
                <a:solidFill>
                  <a:schemeClr val="bg1"/>
                </a:solidFill>
              </a:rPr>
              <a:t>Non-Stop University CRYPTO</a:t>
            </a: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22457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FC2B17-3F74-4952-A474-239A08F2FF18}"/>
              </a:ext>
            </a:extLst>
          </p:cNvPr>
          <p:cNvSpPr txBox="1"/>
          <p:nvPr/>
        </p:nvSpPr>
        <p:spPr>
          <a:xfrm>
            <a:off x="130574" y="1104384"/>
            <a:ext cx="88828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ighlight>
                  <a:srgbClr val="63A537"/>
                </a:highlight>
              </a:rPr>
              <a:t>Rounds of the Olympiad.</a:t>
            </a:r>
            <a:r>
              <a:rPr lang="en-US" dirty="0">
                <a:solidFill>
                  <a:schemeClr val="bg1"/>
                </a:solidFill>
              </a:rPr>
              <a:t> There are two independent the Internet rounds. </a:t>
            </a:r>
          </a:p>
          <a:p>
            <a:endParaRPr lang="en-US" sz="11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First round (duration 4 hours 30 minutes) is </a:t>
            </a:r>
            <a:r>
              <a:rPr lang="en-US" b="1" dirty="0">
                <a:solidFill>
                  <a:schemeClr val="bg1"/>
                </a:solidFill>
              </a:rPr>
              <a:t>individual</a:t>
            </a:r>
            <a:r>
              <a:rPr lang="en-US" dirty="0">
                <a:solidFill>
                  <a:schemeClr val="bg1"/>
                </a:solidFill>
              </a:rPr>
              <a:t>, consists of two sections: </a:t>
            </a:r>
          </a:p>
          <a:p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b="1" dirty="0">
                <a:solidFill>
                  <a:schemeClr val="bg1"/>
                </a:solidFill>
              </a:rPr>
              <a:t>A – “school section”  </a:t>
            </a:r>
            <a:r>
              <a:rPr lang="en-US" dirty="0">
                <a:solidFill>
                  <a:schemeClr val="bg1"/>
                </a:solidFill>
              </a:rPr>
              <a:t>				</a:t>
            </a:r>
            <a:r>
              <a:rPr lang="en-US" b="1" dirty="0">
                <a:solidFill>
                  <a:schemeClr val="bg1"/>
                </a:solidFill>
              </a:rPr>
              <a:t>B – “student section”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Second round (duration 1 week) is </a:t>
            </a:r>
            <a:r>
              <a:rPr lang="en-US" b="1" dirty="0">
                <a:solidFill>
                  <a:schemeClr val="bg1"/>
                </a:solidFill>
              </a:rPr>
              <a:t>team </a:t>
            </a:r>
            <a:r>
              <a:rPr lang="en-US" dirty="0">
                <a:solidFill>
                  <a:schemeClr val="bg1"/>
                </a:solidFill>
              </a:rPr>
              <a:t>(up to 3 members).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  <a:highlight>
                  <a:srgbClr val="63A537"/>
                </a:highlight>
              </a:rPr>
              <a:t>Everybody could participate!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Three categories of participants: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“</a:t>
            </a:r>
            <a:r>
              <a:rPr lang="en-US" b="1" dirty="0">
                <a:solidFill>
                  <a:schemeClr val="bg1"/>
                </a:solidFill>
              </a:rPr>
              <a:t>school student</a:t>
            </a:r>
            <a:r>
              <a:rPr lang="en-US" dirty="0">
                <a:solidFill>
                  <a:schemeClr val="bg1"/>
                </a:solidFill>
              </a:rPr>
              <a:t>” (for junior researchers: pupils and school students)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“</a:t>
            </a:r>
            <a:r>
              <a:rPr lang="en-US" b="1" dirty="0">
                <a:solidFill>
                  <a:schemeClr val="bg1"/>
                </a:solidFill>
              </a:rPr>
              <a:t>university student</a:t>
            </a:r>
            <a:r>
              <a:rPr lang="en-US" dirty="0">
                <a:solidFill>
                  <a:schemeClr val="bg1"/>
                </a:solidFill>
              </a:rPr>
              <a:t>” (for participants who are currently studying at universities)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“</a:t>
            </a:r>
            <a:r>
              <a:rPr lang="en-US" b="1" dirty="0">
                <a:solidFill>
                  <a:schemeClr val="bg1"/>
                </a:solidFill>
              </a:rPr>
              <a:t>professional</a:t>
            </a:r>
            <a:r>
              <a:rPr lang="en-US" dirty="0">
                <a:solidFill>
                  <a:schemeClr val="bg1"/>
                </a:solidFill>
              </a:rPr>
              <a:t>” (for participants who have already completed education or just want to be in the restriction-free category)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  <a:highlight>
                  <a:srgbClr val="63A537"/>
                </a:highlight>
              </a:rPr>
              <a:t>Language of the Olympiad.</a:t>
            </a:r>
            <a:r>
              <a:rPr lang="en-US" dirty="0">
                <a:solidFill>
                  <a:schemeClr val="bg1"/>
                </a:solidFill>
              </a:rPr>
              <a:t> All problems are given in English. Please note all solutions should be written in English.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  <a:highlight>
                  <a:srgbClr val="63A537"/>
                </a:highlight>
              </a:rPr>
              <a:t>Format of the solutions.</a:t>
            </a:r>
            <a:r>
              <a:rPr lang="en-US" b="1" dirty="0">
                <a:solidFill>
                  <a:schemeClr val="bg1"/>
                </a:solidFill>
              </a:rPr>
              <a:t> </a:t>
            </a:r>
            <a:r>
              <a:rPr lang="en-US" dirty="0">
                <a:solidFill>
                  <a:schemeClr val="bg1"/>
                </a:solidFill>
              </a:rPr>
              <a:t>We accept solutions in any electronic format (pdf, jpg, txt, docx, </a:t>
            </a:r>
            <a:r>
              <a:rPr lang="en-US" dirty="0" err="1">
                <a:solidFill>
                  <a:schemeClr val="bg1"/>
                </a:solidFill>
              </a:rPr>
              <a:t>etc</a:t>
            </a:r>
            <a:r>
              <a:rPr lang="en-US" dirty="0">
                <a:solidFill>
                  <a:schemeClr val="bg1"/>
                </a:solidFill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Rules of the Olympiad       or        Why Non-Stop University CRYPTO?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284951" y="6416229"/>
            <a:ext cx="340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nsucrypto.nsu.ru</a:t>
            </a:r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085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Program committee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058686" y="6385987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</a:t>
            </a:r>
            <a:endParaRPr lang="ru-RU" sz="200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72656BB-2631-4DAF-899F-7ED6281CC8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9489" y="6438127"/>
            <a:ext cx="644926" cy="3573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517E13A-A6EA-444F-98C7-8BA61E6D60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6724" y="6451069"/>
            <a:ext cx="858240" cy="35368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9938736-3BAE-4B10-866A-7F96B5523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2575" y="6453718"/>
            <a:ext cx="1016628" cy="36344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нак, бутылка, объект&#10;&#10;Автоматически созданное описание">
            <a:extLst>
              <a:ext uri="{FF2B5EF4-FFF2-40B4-BE49-F238E27FC236}">
                <a16:creationId xmlns:a16="http://schemas.microsoft.com/office/drawing/2014/main" xmlns="" id="{F88D9614-C9D2-4525-9229-CA7B155C5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201" y="6452387"/>
            <a:ext cx="955191" cy="3660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C852056-DBA2-4FBE-83A8-899D4418E6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14" y="6437282"/>
            <a:ext cx="866469" cy="400110"/>
          </a:xfrm>
          <a:prstGeom prst="rect">
            <a:avLst/>
          </a:prstGeom>
        </p:spPr>
      </p:pic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26488DA0-AF4A-4268-BEC4-4E2D1DC14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8277638"/>
              </p:ext>
            </p:extLst>
          </p:nvPr>
        </p:nvGraphicFramePr>
        <p:xfrm>
          <a:off x="0" y="1219838"/>
          <a:ext cx="9144000" cy="4572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517756">
                  <a:extLst>
                    <a:ext uri="{9D8B030D-6E8A-4147-A177-3AD203B41FA5}">
                      <a16:colId xmlns:a16="http://schemas.microsoft.com/office/drawing/2014/main" xmlns="" val="2534913958"/>
                    </a:ext>
                  </a:extLst>
                </a:gridCol>
                <a:gridCol w="4626244">
                  <a:extLst>
                    <a:ext uri="{9D8B030D-6E8A-4147-A177-3AD203B41FA5}">
                      <a16:colId xmlns:a16="http://schemas.microsoft.com/office/drawing/2014/main" xmlns="" val="2848018299"/>
                    </a:ext>
                  </a:extLst>
                </a:gridCol>
              </a:tblGrid>
              <a:tr h="1383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Sergey </a:t>
                      </a:r>
                      <a:r>
                        <a:rPr lang="en-US" sz="12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Agievich</a:t>
                      </a:r>
                      <a:r>
                        <a:rPr lang="en-US" sz="12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(Belarusian State University, Belarus’)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Ekaterina Malygina </a:t>
                      </a:r>
                      <a:r>
                        <a:rPr lang="it-IT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(Immanuel Kant Baltic Federal University, Russia)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49619905"/>
                  </a:ext>
                </a:extLst>
              </a:tr>
              <a:tr h="1383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Lilya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Budaghyan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(University of Bergen, Norway)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Nicky Mouha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(Computer Security Division of NIST, USA)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2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73398527"/>
                  </a:ext>
                </a:extLst>
              </a:tr>
              <a:tr h="1383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Anne Canteaut </a:t>
                      </a:r>
                      <a:r>
                        <a:rPr lang="fr-FR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(INRIA Paris, France)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Svetla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Nikova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(University of Leuven, Belgium)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18768087"/>
                  </a:ext>
                </a:extLst>
              </a:tr>
              <a:tr h="1383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Claude Carlet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(University of Paris 8, France)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Irina Pankratova </a:t>
                      </a:r>
                      <a:r>
                        <a:rPr lang="it-IT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(Tomsk State University, Russia)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57607045"/>
                  </a:ext>
                </a:extLst>
              </a:tr>
              <a:tr h="1383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Joan</a:t>
                      </a:r>
                      <a:r>
                        <a:rPr lang="en-US" sz="1200" b="1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0" kern="12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Daemen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Radboud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University, The </a:t>
                      </a:r>
                      <a:r>
                        <a:rPr lang="en-US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Nerherlands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Stjepan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Picek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(Delft University of Technology, The Netherlands)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16063651"/>
                  </a:ext>
                </a:extLst>
              </a:tr>
              <a:tr h="1383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Sugata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Gangopadhyay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(Indian Institute of Technology </a:t>
                      </a:r>
                      <a:r>
                        <a:rPr lang="en-US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Roorkee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India)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Bart </a:t>
                      </a: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Preneel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(University of Leuven, Belgium)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1824048"/>
                  </a:ext>
                </a:extLst>
              </a:tr>
              <a:tr h="1383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Evgeny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Gorkunov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(Novosibirsk State University, Russia)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Marina </a:t>
                      </a: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Pudovkina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(Bauman Moscow State Technical University, Russia)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02857885"/>
                  </a:ext>
                </a:extLst>
              </a:tr>
              <a:tr h="1383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Anastasiya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Gorodilova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Sobolev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Institute of Mathematics, Russia)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Vincent </a:t>
                      </a: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Rijmen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(University of Leuven, Belgium)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6793240"/>
                  </a:ext>
                </a:extLst>
              </a:tr>
              <a:tr h="1383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Tor </a:t>
                      </a: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Helleseth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(University of Bergen, Norway)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Razvan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Rosie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(University of Luxembourg, Luxembourg)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7453210"/>
                  </a:ext>
                </a:extLst>
              </a:tr>
              <a:tr h="2305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Xiang-Dong </a:t>
                      </a: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Hou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(University of South Florida, USA)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Alexander A. Semenov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(Institute for System Dynamics and Control Theory, Russia)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383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Valeriya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Idrisova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Sobolev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Institute of Mathematics, Russia)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Francesco</a:t>
                      </a:r>
                      <a:r>
                        <a:rPr lang="en-US" sz="1200" b="1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0" kern="12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Sica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Nazarbayev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University, Kazakhstan)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383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Konstantin </a:t>
                      </a: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Kalgin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(Novosibirsk State University, Russia)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Pante Stanica </a:t>
                      </a:r>
                      <a:r>
                        <a:rPr lang="it-IT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(Naval Postgraduate School, USA)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383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Denis </a:t>
                      </a: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Kolegov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(Tomsk State University, Russia)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Meltem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Turan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(National Institute of Standards and Technology, USA)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6038383"/>
                  </a:ext>
                </a:extLst>
              </a:tr>
              <a:tr h="1383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Nikolay </a:t>
                      </a: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Kolomeec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Sobolev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Institute of Mathematics, Russia)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Aleksei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Udovenko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CryptoExperts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France)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9891423"/>
                  </a:ext>
                </a:extLst>
              </a:tr>
              <a:tr h="1383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Alexander Kutsenko </a:t>
                      </a:r>
                      <a:r>
                        <a:rPr lang="it-IT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(Novosibirsk State University, Russia</a:t>
                      </a:r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it-IT" sz="12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Andrey </a:t>
                      </a:r>
                      <a:r>
                        <a:rPr lang="en-US" sz="1200" b="1" dirty="0" err="1"/>
                        <a:t>Zubkov</a:t>
                      </a:r>
                      <a:r>
                        <a:rPr lang="en-US" sz="1200" b="1" dirty="0"/>
                        <a:t> </a:t>
                      </a:r>
                      <a:r>
                        <a:rPr lang="en-US" sz="1200" dirty="0"/>
                        <a:t>(</a:t>
                      </a:r>
                      <a:r>
                        <a:rPr lang="en-US" sz="1200" dirty="0" err="1"/>
                        <a:t>Steklov</a:t>
                      </a:r>
                      <a:r>
                        <a:rPr lang="en-US" sz="1200" dirty="0"/>
                        <a:t> Mathematical Institute of RAS, Russia)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18414100"/>
                  </a:ext>
                </a:extLst>
              </a:tr>
              <a:tr h="18164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Natalia Tokareva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(Novosibirsk State University, Russia), 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General chair</a:t>
                      </a:r>
                      <a:endParaRPr lang="ru-RU" sz="12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13220456"/>
                  </a:ext>
                </a:extLst>
              </a:tr>
            </a:tbl>
          </a:graphicData>
        </a:graphic>
      </p:graphicFrame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65C3821-B3FD-4599-92B7-7E6C65549F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4189" y="6397337"/>
            <a:ext cx="986589" cy="47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300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0" dirty="0">
                <a:solidFill>
                  <a:schemeClr val="bg1"/>
                </a:solidFill>
                <a:effectLst/>
                <a:highlight>
                  <a:srgbClr val="63A537"/>
                </a:highlight>
              </a:rPr>
              <a:t>Organizations</a:t>
            </a:r>
            <a:r>
              <a:rPr lang="ru-RU" sz="2400" b="1" i="0" dirty="0">
                <a:solidFill>
                  <a:schemeClr val="bg1"/>
                </a:solidFill>
                <a:effectLst/>
                <a:highlight>
                  <a:srgbClr val="63A537"/>
                </a:highlight>
              </a:rPr>
              <a:t> </a:t>
            </a:r>
            <a:r>
              <a:rPr lang="en-US" sz="2400" b="1" i="0" dirty="0">
                <a:solidFill>
                  <a:schemeClr val="bg1"/>
                </a:solidFill>
                <a:effectLst/>
                <a:highlight>
                  <a:srgbClr val="63A537"/>
                </a:highlight>
              </a:rPr>
              <a:t>and sponsors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7058686" y="6385987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nsucrypto.nsu.ru</a:t>
            </a:r>
            <a:endParaRPr lang="ru-RU" sz="200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72656BB-2631-4DAF-899F-7ED6281CC8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9489" y="6438127"/>
            <a:ext cx="644926" cy="3573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517E13A-A6EA-444F-98C7-8BA61E6D60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6724" y="6451069"/>
            <a:ext cx="858240" cy="35368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9938736-3BAE-4B10-866A-7F96B5523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2575" y="6453718"/>
            <a:ext cx="1016628" cy="36344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нак, бутылка, объект&#10;&#10;Автоматически созданное описание">
            <a:extLst>
              <a:ext uri="{FF2B5EF4-FFF2-40B4-BE49-F238E27FC236}">
                <a16:creationId xmlns:a16="http://schemas.microsoft.com/office/drawing/2014/main" xmlns="" id="{F88D9614-C9D2-4525-9229-CA7B155C5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201" y="6452387"/>
            <a:ext cx="955191" cy="3660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C852056-DBA2-4FBE-83A8-899D4418E6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14" y="6437282"/>
            <a:ext cx="866469" cy="400110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65C3821-B3FD-4599-92B7-7E6C65549F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4189" y="6397337"/>
            <a:ext cx="986589" cy="4761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0DEFCAC-87F5-4B2C-8ABD-47DB683C4C5F}"/>
              </a:ext>
            </a:extLst>
          </p:cNvPr>
          <p:cNvSpPr txBox="1"/>
          <p:nvPr/>
        </p:nvSpPr>
        <p:spPr>
          <a:xfrm>
            <a:off x="415665" y="832813"/>
            <a:ext cx="523875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chemeClr val="bg1"/>
                </a:solidFill>
                <a:effectLst/>
                <a:highlight>
                  <a:srgbClr val="63A537"/>
                </a:highlight>
              </a:rPr>
              <a:t>Organizations: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</a:rPr>
              <a:t>Cryptographic center (Novosibirsk)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</a:rPr>
              <a:t>Mathematical Center in </a:t>
            </a:r>
            <a:r>
              <a:rPr lang="en-US" b="0" i="0" dirty="0" err="1">
                <a:solidFill>
                  <a:schemeClr val="bg1"/>
                </a:solidFill>
                <a:effectLst/>
              </a:rPr>
              <a:t>Akademgorodok</a:t>
            </a:r>
            <a:endParaRPr lang="en-US" b="0" i="0" dirty="0">
              <a:solidFill>
                <a:schemeClr val="bg1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</a:rPr>
              <a:t>Novosibirsk State University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chemeClr val="bg1"/>
                </a:solidFill>
                <a:effectLst/>
              </a:rPr>
              <a:t>Sobolev</a:t>
            </a:r>
            <a:r>
              <a:rPr lang="en-US" b="0" i="0" dirty="0">
                <a:solidFill>
                  <a:schemeClr val="bg1"/>
                </a:solidFill>
                <a:effectLst/>
              </a:rPr>
              <a:t> Institute of Mathematics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</a:rPr>
              <a:t>KU Leuven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</a:rPr>
              <a:t>Belarusian State University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</a:rPr>
              <a:t>Tomsk State University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chemeClr val="bg1"/>
                </a:solidFill>
                <a:effectLst/>
              </a:rPr>
              <a:t>Kovalevskaya</a:t>
            </a:r>
            <a:r>
              <a:rPr lang="en-US" b="0" i="0" dirty="0">
                <a:solidFill>
                  <a:schemeClr val="bg1"/>
                </a:solidFill>
                <a:effectLst/>
              </a:rPr>
              <a:t> North-West Centre of Mathematical Research</a:t>
            </a:r>
            <a:endParaRPr lang="ru-RU" b="0" i="0" dirty="0">
              <a:solidFill>
                <a:schemeClr val="bg1"/>
              </a:solidFill>
              <a:effectLst/>
            </a:endParaRPr>
          </a:p>
          <a:p>
            <a:pPr algn="l"/>
            <a:endParaRPr lang="ru-RU" b="0" i="0" dirty="0">
              <a:solidFill>
                <a:schemeClr val="bg1"/>
              </a:solidFill>
              <a:effectLst/>
            </a:endParaRPr>
          </a:p>
          <a:p>
            <a:pPr algn="l"/>
            <a:r>
              <a:rPr lang="en-US" b="1" i="0" dirty="0">
                <a:solidFill>
                  <a:schemeClr val="bg1"/>
                </a:solidFill>
                <a:effectLst/>
                <a:highlight>
                  <a:srgbClr val="63A537"/>
                </a:highlight>
              </a:rPr>
              <a:t>General sponsors: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0" u="none" strike="noStrike" dirty="0">
                <a:solidFill>
                  <a:schemeClr val="bg1"/>
                </a:solidFill>
                <a:effectLst/>
              </a:rPr>
              <a:t>Cr</a:t>
            </a:r>
            <a:r>
              <a:rPr lang="en-US" b="0" i="0" u="none" strike="noStrike" dirty="0">
                <a:solidFill>
                  <a:schemeClr val="bg1"/>
                </a:solidFill>
                <a:effectLst/>
              </a:rPr>
              <a:t>yptographic center (Novosibirsk)</a:t>
            </a:r>
            <a:endParaRPr lang="en-US" b="0" i="0" dirty="0">
              <a:solidFill>
                <a:schemeClr val="bg1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bg1"/>
                </a:solidFill>
                <a:effectLst/>
              </a:rPr>
              <a:t>Mathematical Center in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</a:rPr>
              <a:t>Akademgorodok</a:t>
            </a:r>
            <a:endParaRPr lang="en-US" b="0" i="0" dirty="0">
              <a:solidFill>
                <a:schemeClr val="bg1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bg1"/>
                </a:solidFill>
                <a:effectLst/>
              </a:rPr>
              <a:t>Novosibirsk State University</a:t>
            </a:r>
            <a:endParaRPr lang="en-US" b="0" i="0" dirty="0">
              <a:solidFill>
                <a:schemeClr val="bg1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chemeClr val="bg1"/>
                </a:solidFill>
                <a:effectLst/>
              </a:rPr>
              <a:t>Kovalevskaya</a:t>
            </a:r>
            <a:r>
              <a:rPr lang="en-US" b="0" i="0" dirty="0">
                <a:solidFill>
                  <a:schemeClr val="bg1"/>
                </a:solidFill>
                <a:effectLst/>
              </a:rPr>
              <a:t> North-West Centre of Mathematical Research</a:t>
            </a:r>
          </a:p>
          <a:p>
            <a:pPr algn="l"/>
            <a:endParaRPr lang="en-US" b="0" i="0" dirty="0">
              <a:solidFill>
                <a:schemeClr val="bg1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</a:rPr>
              <a:t>HUAWEI CLOUD (in 2020)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dirty="0">
              <a:solidFill>
                <a:srgbClr val="333333"/>
              </a:solidFill>
              <a:latin typeface="Helvetica Neue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292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136314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NSUCRYPTO problems</a:t>
            </a:r>
            <a:r>
              <a:rPr lang="ru-RU" sz="2400" b="1" dirty="0">
                <a:solidFill>
                  <a:schemeClr val="bg1"/>
                </a:solidFill>
              </a:rPr>
              <a:t>…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61390" y="6401485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nsucrypto.nsu.ru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nsucrypto.nsu.ru/media/Olympiads/2017/Archive/Photo/2017.jpg">
            <a:extLst>
              <a:ext uri="{FF2B5EF4-FFF2-40B4-BE49-F238E27FC236}">
                <a16:creationId xmlns:a16="http://schemas.microsoft.com/office/drawing/2014/main" xmlns="" id="{5BADFC48-5005-495F-9391-B0B21F36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35941">
            <a:off x="284350" y="698243"/>
            <a:ext cx="5999639" cy="304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B749406-F45D-46E6-B61B-07D2DB2B6D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73803">
            <a:off x="3907602" y="2983619"/>
            <a:ext cx="4866651" cy="344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78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48A359B-7CC5-4710-BE7E-A36F344D79AD}"/>
              </a:ext>
            </a:extLst>
          </p:cNvPr>
          <p:cNvSpPr/>
          <p:nvPr/>
        </p:nvSpPr>
        <p:spPr>
          <a:xfrm>
            <a:off x="0" y="0"/>
            <a:ext cx="9144000" cy="693420"/>
          </a:xfrm>
          <a:prstGeom prst="rect">
            <a:avLst/>
          </a:prstGeom>
          <a:solidFill>
            <a:srgbClr val="63A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EADACF-3B7C-4402-AA84-A1E79121001F}"/>
              </a:ext>
            </a:extLst>
          </p:cNvPr>
          <p:cNvSpPr txBox="1"/>
          <p:nvPr/>
        </p:nvSpPr>
        <p:spPr>
          <a:xfrm>
            <a:off x="296540" y="11587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NSUCRYPTO problems… and their solutions!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5DF07-1E8C-4933-87C5-67C377C592E3}"/>
              </a:ext>
            </a:extLst>
          </p:cNvPr>
          <p:cNvSpPr txBox="1"/>
          <p:nvPr/>
        </p:nvSpPr>
        <p:spPr>
          <a:xfrm>
            <a:off x="111398" y="6435306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nsucrypto.nsu.ru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3B64B31-7D0A-442B-A0F0-6911C8C7B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74834">
            <a:off x="215474" y="821380"/>
            <a:ext cx="5776604" cy="385106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B33660C-0274-43AA-AAC3-E5E06DF1B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43349">
            <a:off x="3936333" y="2732850"/>
            <a:ext cx="4834997" cy="341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970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119</TotalTime>
  <Words>1572</Words>
  <Application>Microsoft Office PowerPoint</Application>
  <PresentationFormat>Экран (4:3)</PresentationFormat>
  <Paragraphs>342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Ретро</vt:lpstr>
      <vt:lpstr>International Olympiad in Cryptography Non-Stop University CRYPTO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Городилова</dc:creator>
  <cp:lastModifiedBy>X1</cp:lastModifiedBy>
  <cp:revision>6</cp:revision>
  <dcterms:created xsi:type="dcterms:W3CDTF">2019-07-02T04:20:54Z</dcterms:created>
  <dcterms:modified xsi:type="dcterms:W3CDTF">2022-06-06T22:27:25Z</dcterms:modified>
</cp:coreProperties>
</file>