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6" r:id="rId1"/>
  </p:sldMasterIdLst>
  <p:sldIdLst>
    <p:sldId id="258" r:id="rId2"/>
    <p:sldId id="373" r:id="rId3"/>
    <p:sldId id="372" r:id="rId4"/>
    <p:sldId id="370" r:id="rId5"/>
    <p:sldId id="374" r:id="rId6"/>
    <p:sldId id="369" r:id="rId7"/>
    <p:sldId id="330" r:id="rId8"/>
    <p:sldId id="367" r:id="rId9"/>
    <p:sldId id="308" r:id="rId10"/>
    <p:sldId id="360" r:id="rId11"/>
    <p:sldId id="334" r:id="rId12"/>
    <p:sldId id="326" r:id="rId13"/>
    <p:sldId id="371" r:id="rId14"/>
    <p:sldId id="333" r:id="rId15"/>
    <p:sldId id="328" r:id="rId16"/>
    <p:sldId id="363" r:id="rId17"/>
    <p:sldId id="309" r:id="rId18"/>
    <p:sldId id="340" r:id="rId19"/>
    <p:sldId id="306" r:id="rId20"/>
    <p:sldId id="294" r:id="rId21"/>
    <p:sldId id="368" r:id="rId22"/>
    <p:sldId id="300" r:id="rId23"/>
    <p:sldId id="357" r:id="rId24"/>
    <p:sldId id="358" r:id="rId25"/>
    <p:sldId id="297" r:id="rId26"/>
    <p:sldId id="299" r:id="rId27"/>
    <p:sldId id="355" r:id="rId28"/>
    <p:sldId id="261" r:id="rId29"/>
    <p:sldId id="356" r:id="rId30"/>
    <p:sldId id="301" r:id="rId31"/>
    <p:sldId id="375" r:id="rId32"/>
    <p:sldId id="304" r:id="rId33"/>
    <p:sldId id="280" r:id="rId34"/>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A537"/>
    <a:srgbClr val="EFF6E8"/>
    <a:srgbClr val="FFFFEB"/>
    <a:srgbClr val="FFCC66"/>
    <a:srgbClr val="FF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D9C70-C0AB-4665-81B4-8AB040A10A56}" v="6" dt="2019-08-20T19:15:15.463"/>
    <p1510:client id="{C33B70E5-BD2C-44BB-BC0F-70FDC81F11C9}" v="33" dt="2019-08-20T07:16:24.723"/>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126" d="100"/>
          <a:sy n="126" d="100"/>
        </p:scale>
        <p:origin x="-1194" y="-8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6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66"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Анастасия Городилова" userId="bed6bed401782baf" providerId="LiveId" clId="{CAF7DDBA-6429-4162-AEA9-5B9F2071D504}"/>
    <pc:docChg chg="undo custSel addSld modSld sldOrd">
      <pc:chgData name="Анастасия Городилова" userId="bed6bed401782baf" providerId="LiveId" clId="{CAF7DDBA-6429-4162-AEA9-5B9F2071D504}" dt="2019-07-03T08:40:45.532" v="2056" actId="113"/>
      <pc:docMkLst>
        <pc:docMk/>
      </pc:docMkLst>
      <pc:sldChg chg="modSp">
        <pc:chgData name="Анастасия Городилова" userId="bed6bed401782baf" providerId="LiveId" clId="{CAF7DDBA-6429-4162-AEA9-5B9F2071D504}" dt="2019-07-02T08:40:52.569" v="672"/>
        <pc:sldMkLst>
          <pc:docMk/>
          <pc:sldMk cId="3224579144" sldId="260"/>
        </pc:sldMkLst>
        <pc:spChg chg="mod">
          <ac:chgData name="Анастасия Городилова" userId="bed6bed401782baf" providerId="LiveId" clId="{CAF7DDBA-6429-4162-AEA9-5B9F2071D504}" dt="2019-07-02T08:40:52.569" v="672"/>
          <ac:spMkLst>
            <pc:docMk/>
            <pc:sldMk cId="3224579144" sldId="260"/>
            <ac:spMk id="3" creationId="{45FC2B17-3F74-4952-A474-239A08F2FF18}"/>
          </ac:spMkLst>
        </pc:spChg>
      </pc:sldChg>
      <pc:sldChg chg="addSp delSp">
        <pc:chgData name="Анастасия Городилова" userId="bed6bed401782baf" providerId="LiveId" clId="{CAF7DDBA-6429-4162-AEA9-5B9F2071D504}" dt="2019-07-02T08:19:53.818" v="236" actId="478"/>
        <pc:sldMkLst>
          <pc:docMk/>
          <pc:sldMk cId="1970858292" sldId="262"/>
        </pc:sldMkLst>
        <pc:picChg chg="add del">
          <ac:chgData name="Анастасия Городилова" userId="bed6bed401782baf" providerId="LiveId" clId="{CAF7DDBA-6429-4162-AEA9-5B9F2071D504}" dt="2019-07-02T08:19:53.818" v="236" actId="478"/>
          <ac:picMkLst>
            <pc:docMk/>
            <pc:sldMk cId="1970858292" sldId="262"/>
            <ac:picMk id="10" creationId="{8F063021-B984-447D-B60F-1C559385886F}"/>
          </ac:picMkLst>
        </pc:picChg>
        <pc:picChg chg="add del">
          <ac:chgData name="Анастасия Городилова" userId="bed6bed401782baf" providerId="LiveId" clId="{CAF7DDBA-6429-4162-AEA9-5B9F2071D504}" dt="2019-07-02T08:19:53.818" v="236" actId="478"/>
          <ac:picMkLst>
            <pc:docMk/>
            <pc:sldMk cId="1970858292" sldId="262"/>
            <ac:picMk id="11" creationId="{3933D63E-DAC1-4DF1-90A3-862D04CF9661}"/>
          </ac:picMkLst>
        </pc:picChg>
        <pc:picChg chg="add del">
          <ac:chgData name="Анастасия Городилова" userId="bed6bed401782baf" providerId="LiveId" clId="{CAF7DDBA-6429-4162-AEA9-5B9F2071D504}" dt="2019-07-02T08:19:53.818" v="236" actId="478"/>
          <ac:picMkLst>
            <pc:docMk/>
            <pc:sldMk cId="1970858292" sldId="262"/>
            <ac:picMk id="12" creationId="{6B1AE1B2-B80F-4AD0-9C82-7956892F0840}"/>
          </ac:picMkLst>
        </pc:picChg>
        <pc:picChg chg="add del">
          <ac:chgData name="Анастасия Городилова" userId="bed6bed401782baf" providerId="LiveId" clId="{CAF7DDBA-6429-4162-AEA9-5B9F2071D504}" dt="2019-07-02T08:19:53.818" v="236" actId="478"/>
          <ac:picMkLst>
            <pc:docMk/>
            <pc:sldMk cId="1970858292" sldId="262"/>
            <ac:picMk id="13" creationId="{75DE6D96-E6C9-4B20-9B08-821D7964F998}"/>
          </ac:picMkLst>
        </pc:picChg>
        <pc:picChg chg="add del">
          <ac:chgData name="Анастасия Городилова" userId="bed6bed401782baf" providerId="LiveId" clId="{CAF7DDBA-6429-4162-AEA9-5B9F2071D504}" dt="2019-07-02T08:19:53.818" v="236" actId="478"/>
          <ac:picMkLst>
            <pc:docMk/>
            <pc:sldMk cId="1970858292" sldId="262"/>
            <ac:picMk id="14" creationId="{68618A85-2757-446A-8E0E-AAC1E664F908}"/>
          </ac:picMkLst>
        </pc:picChg>
      </pc:sldChg>
      <pc:sldChg chg="addSp delSp modSp setBg">
        <pc:chgData name="Анастасия Городилова" userId="bed6bed401782baf" providerId="LiveId" clId="{CAF7DDBA-6429-4162-AEA9-5B9F2071D504}" dt="2019-07-03T08:35:58.195" v="2054" actId="14734"/>
        <pc:sldMkLst>
          <pc:docMk/>
          <pc:sldMk cId="593009022" sldId="263"/>
        </pc:sldMkLst>
        <pc:spChg chg="mod">
          <ac:chgData name="Анастасия Городилова" userId="bed6bed401782baf" providerId="LiveId" clId="{CAF7DDBA-6429-4162-AEA9-5B9F2071D504}" dt="2019-07-02T08:19:12.617" v="234" actId="1076"/>
          <ac:spMkLst>
            <pc:docMk/>
            <pc:sldMk cId="593009022" sldId="263"/>
            <ac:spMk id="9" creationId="{0F65DF07-1E8C-4933-87C5-67C377C592E3}"/>
          </ac:spMkLst>
        </pc:spChg>
        <pc:graphicFrameChg chg="del mod modGraphic">
          <ac:chgData name="Анастасия Городилова" userId="bed6bed401782baf" providerId="LiveId" clId="{CAF7DDBA-6429-4162-AEA9-5B9F2071D504}" dt="2019-07-02T08:06:00.109" v="57" actId="478"/>
          <ac:graphicFrameMkLst>
            <pc:docMk/>
            <pc:sldMk cId="593009022" sldId="263"/>
            <ac:graphicFrameMk id="2" creationId="{751F23B2-59CE-4130-AA58-ADE1ECF642B5}"/>
          </ac:graphicFrameMkLst>
        </pc:graphicFrameChg>
        <pc:graphicFrameChg chg="add del mod">
          <ac:chgData name="Анастасия Городилова" userId="bed6bed401782baf" providerId="LiveId" clId="{CAF7DDBA-6429-4162-AEA9-5B9F2071D504}" dt="2019-07-02T07:59:14.030" v="5" actId="478"/>
          <ac:graphicFrameMkLst>
            <pc:docMk/>
            <pc:sldMk cId="593009022" sldId="263"/>
            <ac:graphicFrameMk id="7" creationId="{5CBDFCB7-94A9-406B-9D1F-C43680FBA28A}"/>
          </ac:graphicFrameMkLst>
        </pc:graphicFrameChg>
        <pc:graphicFrameChg chg="add mod modGraphic">
          <ac:chgData name="Анастасия Городилова" userId="bed6bed401782baf" providerId="LiveId" clId="{CAF7DDBA-6429-4162-AEA9-5B9F2071D504}" dt="2019-07-03T08:35:58.195" v="2054" actId="14734"/>
          <ac:graphicFrameMkLst>
            <pc:docMk/>
            <pc:sldMk cId="593009022" sldId="263"/>
            <ac:graphicFrameMk id="8" creationId="{49E37E39-BEBE-479A-9E8C-982F16C10B00}"/>
          </ac:graphicFrameMkLst>
        </pc:graphicFrameChg>
        <pc:picChg chg="add mod">
          <ac:chgData name="Анастасия Городилова" userId="bed6bed401782baf" providerId="LiveId" clId="{CAF7DDBA-6429-4162-AEA9-5B9F2071D504}" dt="2019-07-02T08:18:42.973" v="230" actId="14100"/>
          <ac:picMkLst>
            <pc:docMk/>
            <pc:sldMk cId="593009022" sldId="263"/>
            <ac:picMk id="11" creationId="{D72656BB-2631-4DAF-899F-7ED6281CC843}"/>
          </ac:picMkLst>
        </pc:picChg>
        <pc:picChg chg="add mod">
          <ac:chgData name="Анастасия Городилова" userId="bed6bed401782baf" providerId="LiveId" clId="{CAF7DDBA-6429-4162-AEA9-5B9F2071D504}" dt="2019-07-02T08:18:29.175" v="224" actId="1076"/>
          <ac:picMkLst>
            <pc:docMk/>
            <pc:sldMk cId="593009022" sldId="263"/>
            <ac:picMk id="13" creationId="{7517E13A-A6EA-444F-98C7-8BA61E6D60B6}"/>
          </ac:picMkLst>
        </pc:picChg>
        <pc:picChg chg="add mod">
          <ac:chgData name="Анастасия Городилова" userId="bed6bed401782baf" providerId="LiveId" clId="{CAF7DDBA-6429-4162-AEA9-5B9F2071D504}" dt="2019-07-02T08:17:57.535" v="212" actId="1076"/>
          <ac:picMkLst>
            <pc:docMk/>
            <pc:sldMk cId="593009022" sldId="263"/>
            <ac:picMk id="15" creationId="{897A07A6-4573-4581-A3EE-153974A98604}"/>
          </ac:picMkLst>
        </pc:picChg>
        <pc:picChg chg="add mod">
          <ac:chgData name="Анастасия Городилова" userId="bed6bed401782baf" providerId="LiveId" clId="{CAF7DDBA-6429-4162-AEA9-5B9F2071D504}" dt="2019-07-02T08:18:11.792" v="219" actId="1076"/>
          <ac:picMkLst>
            <pc:docMk/>
            <pc:sldMk cId="593009022" sldId="263"/>
            <ac:picMk id="17" creationId="{59938736-3BAE-4B10-866A-7F96B5523727}"/>
          </ac:picMkLst>
        </pc:picChg>
        <pc:picChg chg="add mod">
          <ac:chgData name="Анастасия Городилова" userId="bed6bed401782baf" providerId="LiveId" clId="{CAF7DDBA-6429-4162-AEA9-5B9F2071D504}" dt="2019-07-02T08:18:55.557" v="232" actId="1076"/>
          <ac:picMkLst>
            <pc:docMk/>
            <pc:sldMk cId="593009022" sldId="263"/>
            <ac:picMk id="19" creationId="{F88D9614-C9D2-4525-9229-CA7B155C518A}"/>
          </ac:picMkLst>
        </pc:picChg>
      </pc:sldChg>
      <pc:sldChg chg="addSp delSp modSp add">
        <pc:chgData name="Анастасия Городилова" userId="bed6bed401782baf" providerId="LiveId" clId="{CAF7DDBA-6429-4162-AEA9-5B9F2071D504}" dt="2019-07-02T09:33:43.072" v="1047" actId="1076"/>
        <pc:sldMkLst>
          <pc:docMk/>
          <pc:sldMk cId="2905274796" sldId="267"/>
        </pc:sldMkLst>
        <pc:spChg chg="mod">
          <ac:chgData name="Анастасия Городилова" userId="bed6bed401782baf" providerId="LiveId" clId="{CAF7DDBA-6429-4162-AEA9-5B9F2071D504}" dt="2019-07-02T09:28:10.854" v="896" actId="255"/>
          <ac:spMkLst>
            <pc:docMk/>
            <pc:sldMk cId="2905274796" sldId="267"/>
            <ac:spMk id="4" creationId="{3BEADACF-3B7C-4402-AA84-A1E79121001F}"/>
          </ac:spMkLst>
        </pc:spChg>
        <pc:spChg chg="del">
          <ac:chgData name="Анастасия Городилова" userId="bed6bed401782baf" providerId="LiveId" clId="{CAF7DDBA-6429-4162-AEA9-5B9F2071D504}" dt="2019-07-02T09:09:59.326" v="824" actId="478"/>
          <ac:spMkLst>
            <pc:docMk/>
            <pc:sldMk cId="2905274796" sldId="267"/>
            <ac:spMk id="6" creationId="{02FD26E2-8A30-4A0C-B99A-ED11B05626B5}"/>
          </ac:spMkLst>
        </pc:spChg>
        <pc:spChg chg="del mod">
          <ac:chgData name="Анастасия Городилова" userId="bed6bed401782baf" providerId="LiveId" clId="{CAF7DDBA-6429-4162-AEA9-5B9F2071D504}" dt="2019-07-02T09:09:47.558" v="820" actId="478"/>
          <ac:spMkLst>
            <pc:docMk/>
            <pc:sldMk cId="2905274796" sldId="267"/>
            <ac:spMk id="7" creationId="{8F91B356-7A9C-4B0D-8F97-12891531B81B}"/>
          </ac:spMkLst>
        </pc:spChg>
        <pc:spChg chg="add del mod">
          <ac:chgData name="Анастасия Городилова" userId="bed6bed401782baf" providerId="LiveId" clId="{CAF7DDBA-6429-4162-AEA9-5B9F2071D504}" dt="2019-07-02T09:28:28.379" v="902"/>
          <ac:spMkLst>
            <pc:docMk/>
            <pc:sldMk cId="2905274796" sldId="267"/>
            <ac:spMk id="12" creationId="{9149A05A-6E6F-48C7-9778-A14E5026C394}"/>
          </ac:spMkLst>
        </pc:spChg>
        <pc:picChg chg="add del mod">
          <ac:chgData name="Анастасия Городилова" userId="bed6bed401782baf" providerId="LiveId" clId="{CAF7DDBA-6429-4162-AEA9-5B9F2071D504}" dt="2019-07-02T09:26:04.732" v="862" actId="478"/>
          <ac:picMkLst>
            <pc:docMk/>
            <pc:sldMk cId="2905274796" sldId="267"/>
            <ac:picMk id="2" creationId="{BC1DBDFF-F0DE-46F9-BCC0-9108E09908C8}"/>
          </ac:picMkLst>
        </pc:picChg>
        <pc:picChg chg="add mod">
          <ac:chgData name="Анастасия Городилова" userId="bed6bed401782baf" providerId="LiveId" clId="{CAF7DDBA-6429-4162-AEA9-5B9F2071D504}" dt="2019-07-02T09:33:07.435" v="1043" actId="1076"/>
          <ac:picMkLst>
            <pc:docMk/>
            <pc:sldMk cId="2905274796" sldId="267"/>
            <ac:picMk id="3" creationId="{010AED52-96E0-481F-A386-E9B84BAFD216}"/>
          </ac:picMkLst>
        </pc:picChg>
        <pc:picChg chg="add mod">
          <ac:chgData name="Анастасия Городилова" userId="bed6bed401782baf" providerId="LiveId" clId="{CAF7DDBA-6429-4162-AEA9-5B9F2071D504}" dt="2019-07-02T09:33:07.435" v="1043" actId="1076"/>
          <ac:picMkLst>
            <pc:docMk/>
            <pc:sldMk cId="2905274796" sldId="267"/>
            <ac:picMk id="8" creationId="{1EC8D8F3-CB64-430B-943D-7EFA6ED907FE}"/>
          </ac:picMkLst>
        </pc:picChg>
        <pc:picChg chg="add mod">
          <ac:chgData name="Анастасия Городилова" userId="bed6bed401782baf" providerId="LiveId" clId="{CAF7DDBA-6429-4162-AEA9-5B9F2071D504}" dt="2019-07-02T09:30:07.023" v="1037" actId="1076"/>
          <ac:picMkLst>
            <pc:docMk/>
            <pc:sldMk cId="2905274796" sldId="267"/>
            <ac:picMk id="10" creationId="{0DB6DD09-CFA8-4DD4-BC9E-D6F601B93276}"/>
          </ac:picMkLst>
        </pc:picChg>
        <pc:picChg chg="add mod">
          <ac:chgData name="Анастасия Городилова" userId="bed6bed401782baf" providerId="LiveId" clId="{CAF7DDBA-6429-4162-AEA9-5B9F2071D504}" dt="2019-07-02T09:33:43.072" v="1047" actId="1076"/>
          <ac:picMkLst>
            <pc:docMk/>
            <pc:sldMk cId="2905274796" sldId="267"/>
            <ac:picMk id="11" creationId="{074F2D65-C505-4069-9F3E-A96C1C825CBA}"/>
          </ac:picMkLst>
        </pc:picChg>
      </pc:sldChg>
      <pc:sldChg chg="addSp delSp modSp add">
        <pc:chgData name="Анастасия Городилова" userId="bed6bed401782baf" providerId="LiveId" clId="{CAF7DDBA-6429-4162-AEA9-5B9F2071D504}" dt="2019-07-02T09:38:54.703" v="1106" actId="1076"/>
        <pc:sldMkLst>
          <pc:docMk/>
          <pc:sldMk cId="2042030981" sldId="268"/>
        </pc:sldMkLst>
        <pc:spChg chg="mod">
          <ac:chgData name="Анастасия Городилова" userId="bed6bed401782baf" providerId="LiveId" clId="{CAF7DDBA-6429-4162-AEA9-5B9F2071D504}" dt="2019-07-02T09:34:22.883" v="1052" actId="20577"/>
          <ac:spMkLst>
            <pc:docMk/>
            <pc:sldMk cId="2042030981" sldId="268"/>
            <ac:spMk id="4" creationId="{3BEADACF-3B7C-4402-AA84-A1E79121001F}"/>
          </ac:spMkLst>
        </pc:spChg>
        <pc:picChg chg="del">
          <ac:chgData name="Анастасия Городилова" userId="bed6bed401782baf" providerId="LiveId" clId="{CAF7DDBA-6429-4162-AEA9-5B9F2071D504}" dt="2019-07-02T09:34:05.535" v="1049" actId="478"/>
          <ac:picMkLst>
            <pc:docMk/>
            <pc:sldMk cId="2042030981" sldId="268"/>
            <ac:picMk id="3" creationId="{010AED52-96E0-481F-A386-E9B84BAFD216}"/>
          </ac:picMkLst>
        </pc:picChg>
        <pc:picChg chg="add mod">
          <ac:chgData name="Анастасия Городилова" userId="bed6bed401782baf" providerId="LiveId" clId="{CAF7DDBA-6429-4162-AEA9-5B9F2071D504}" dt="2019-07-02T09:38:40.107" v="1104" actId="1076"/>
          <ac:picMkLst>
            <pc:docMk/>
            <pc:sldMk cId="2042030981" sldId="268"/>
            <ac:picMk id="6" creationId="{11C51FDC-36CA-4654-9E64-4CAED7E2A0A6}"/>
          </ac:picMkLst>
        </pc:picChg>
        <pc:picChg chg="del">
          <ac:chgData name="Анастасия Городилова" userId="bed6bed401782baf" providerId="LiveId" clId="{CAF7DDBA-6429-4162-AEA9-5B9F2071D504}" dt="2019-07-02T09:34:05.535" v="1049" actId="478"/>
          <ac:picMkLst>
            <pc:docMk/>
            <pc:sldMk cId="2042030981" sldId="268"/>
            <ac:picMk id="8" creationId="{1EC8D8F3-CB64-430B-943D-7EFA6ED907FE}"/>
          </ac:picMkLst>
        </pc:picChg>
        <pc:picChg chg="del">
          <ac:chgData name="Анастасия Городилова" userId="bed6bed401782baf" providerId="LiveId" clId="{CAF7DDBA-6429-4162-AEA9-5B9F2071D504}" dt="2019-07-02T09:34:05.535" v="1049" actId="478"/>
          <ac:picMkLst>
            <pc:docMk/>
            <pc:sldMk cId="2042030981" sldId="268"/>
            <ac:picMk id="10" creationId="{0DB6DD09-CFA8-4DD4-BC9E-D6F601B93276}"/>
          </ac:picMkLst>
        </pc:picChg>
        <pc:picChg chg="del">
          <ac:chgData name="Анастасия Городилова" userId="bed6bed401782baf" providerId="LiveId" clId="{CAF7DDBA-6429-4162-AEA9-5B9F2071D504}" dt="2019-07-02T09:34:05.535" v="1049" actId="478"/>
          <ac:picMkLst>
            <pc:docMk/>
            <pc:sldMk cId="2042030981" sldId="268"/>
            <ac:picMk id="11" creationId="{074F2D65-C505-4069-9F3E-A96C1C825CBA}"/>
          </ac:picMkLst>
        </pc:picChg>
        <pc:picChg chg="add mod">
          <ac:chgData name="Анастасия Городилова" userId="bed6bed401782baf" providerId="LiveId" clId="{CAF7DDBA-6429-4162-AEA9-5B9F2071D504}" dt="2019-07-02T09:38:40.107" v="1104" actId="1076"/>
          <ac:picMkLst>
            <pc:docMk/>
            <pc:sldMk cId="2042030981" sldId="268"/>
            <ac:picMk id="12" creationId="{AD498984-C472-4AB1-B3BB-BC26A290389A}"/>
          </ac:picMkLst>
        </pc:picChg>
        <pc:picChg chg="add mod">
          <ac:chgData name="Анастасия Городилова" userId="bed6bed401782baf" providerId="LiveId" clId="{CAF7DDBA-6429-4162-AEA9-5B9F2071D504}" dt="2019-07-02T09:38:40.107" v="1104" actId="1076"/>
          <ac:picMkLst>
            <pc:docMk/>
            <pc:sldMk cId="2042030981" sldId="268"/>
            <ac:picMk id="14" creationId="{8833FF13-0831-4F85-8C2F-94B3582EA3DE}"/>
          </ac:picMkLst>
        </pc:picChg>
        <pc:picChg chg="add mod">
          <ac:chgData name="Анастасия Городилова" userId="bed6bed401782baf" providerId="LiveId" clId="{CAF7DDBA-6429-4162-AEA9-5B9F2071D504}" dt="2019-07-02T09:38:43.251" v="1105" actId="1076"/>
          <ac:picMkLst>
            <pc:docMk/>
            <pc:sldMk cId="2042030981" sldId="268"/>
            <ac:picMk id="16" creationId="{C9978B53-BC59-46DB-8492-C2FDE9690280}"/>
          </ac:picMkLst>
        </pc:picChg>
        <pc:picChg chg="add mod">
          <ac:chgData name="Анастасия Городилова" userId="bed6bed401782baf" providerId="LiveId" clId="{CAF7DDBA-6429-4162-AEA9-5B9F2071D504}" dt="2019-07-02T09:38:54.703" v="1106" actId="1076"/>
          <ac:picMkLst>
            <pc:docMk/>
            <pc:sldMk cId="2042030981" sldId="268"/>
            <ac:picMk id="18" creationId="{DECE0CF1-9538-4FD3-BB90-B3314C23D303}"/>
          </ac:picMkLst>
        </pc:picChg>
      </pc:sldChg>
      <pc:sldChg chg="addSp delSp modSp add">
        <pc:chgData name="Анастасия Городилова" userId="bed6bed401782baf" providerId="LiveId" clId="{CAF7DDBA-6429-4162-AEA9-5B9F2071D504}" dt="2019-07-02T09:53:18.557" v="1174" actId="14861"/>
        <pc:sldMkLst>
          <pc:docMk/>
          <pc:sldMk cId="169566468" sldId="269"/>
        </pc:sldMkLst>
        <pc:spChg chg="mod">
          <ac:chgData name="Анастасия Городилова" userId="bed6bed401782baf" providerId="LiveId" clId="{CAF7DDBA-6429-4162-AEA9-5B9F2071D504}" dt="2019-07-02T09:39:38.515" v="1111" actId="6549"/>
          <ac:spMkLst>
            <pc:docMk/>
            <pc:sldMk cId="169566468" sldId="269"/>
            <ac:spMk id="4" creationId="{3BEADACF-3B7C-4402-AA84-A1E79121001F}"/>
          </ac:spMkLst>
        </pc:spChg>
        <pc:picChg chg="add del mod">
          <ac:chgData name="Анастасия Городилова" userId="bed6bed401782baf" providerId="LiveId" clId="{CAF7DDBA-6429-4162-AEA9-5B9F2071D504}" dt="2019-07-02T09:51:39.006" v="1160" actId="478"/>
          <ac:picMkLst>
            <pc:docMk/>
            <pc:sldMk cId="169566468" sldId="269"/>
            <ac:picMk id="2" creationId="{277100FF-27D4-4435-89D7-BAF6BD7F6858}"/>
          </ac:picMkLst>
        </pc:picChg>
        <pc:picChg chg="add mod">
          <ac:chgData name="Анастасия Городилова" userId="bed6bed401782baf" providerId="LiveId" clId="{CAF7DDBA-6429-4162-AEA9-5B9F2071D504}" dt="2019-07-02T09:46:47.208" v="1135" actId="1076"/>
          <ac:picMkLst>
            <pc:docMk/>
            <pc:sldMk cId="169566468" sldId="269"/>
            <ac:picMk id="3" creationId="{9E3B9D4B-3CD6-454B-80BD-29FC08D6A317}"/>
          </ac:picMkLst>
        </pc:picChg>
        <pc:picChg chg="del">
          <ac:chgData name="Анастасия Городилова" userId="bed6bed401782baf" providerId="LiveId" clId="{CAF7DDBA-6429-4162-AEA9-5B9F2071D504}" dt="2019-07-02T09:39:24.965" v="1108" actId="478"/>
          <ac:picMkLst>
            <pc:docMk/>
            <pc:sldMk cId="169566468" sldId="269"/>
            <ac:picMk id="6" creationId="{11C51FDC-36CA-4654-9E64-4CAED7E2A0A6}"/>
          </ac:picMkLst>
        </pc:picChg>
        <pc:picChg chg="add mod">
          <ac:chgData name="Анастасия Городилова" userId="bed6bed401782baf" providerId="LiveId" clId="{CAF7DDBA-6429-4162-AEA9-5B9F2071D504}" dt="2019-07-02T09:45:33.329" v="1127" actId="14861"/>
          <ac:picMkLst>
            <pc:docMk/>
            <pc:sldMk cId="169566468" sldId="269"/>
            <ac:picMk id="7" creationId="{2D44A976-DB15-4021-B001-FF500C43CBDD}"/>
          </ac:picMkLst>
        </pc:picChg>
        <pc:picChg chg="add mod">
          <ac:chgData name="Анастасия Городилова" userId="bed6bed401782baf" providerId="LiveId" clId="{CAF7DDBA-6429-4162-AEA9-5B9F2071D504}" dt="2019-07-02T09:50:05.802" v="1159" actId="1076"/>
          <ac:picMkLst>
            <pc:docMk/>
            <pc:sldMk cId="169566468" sldId="269"/>
            <ac:picMk id="8" creationId="{C00F0A25-A417-4904-A577-749B6E35A2B7}"/>
          </ac:picMkLst>
        </pc:picChg>
        <pc:picChg chg="add del mod">
          <ac:chgData name="Анастасия Городилова" userId="bed6bed401782baf" providerId="LiveId" clId="{CAF7DDBA-6429-4162-AEA9-5B9F2071D504}" dt="2019-07-02T09:49:31.864" v="1147" actId="478"/>
          <ac:picMkLst>
            <pc:docMk/>
            <pc:sldMk cId="169566468" sldId="269"/>
            <ac:picMk id="10" creationId="{B8621902-79D6-4FD7-A9A7-DFC3047A06C3}"/>
          </ac:picMkLst>
        </pc:picChg>
        <pc:picChg chg="add mod">
          <ac:chgData name="Анастасия Городилова" userId="bed6bed401782baf" providerId="LiveId" clId="{CAF7DDBA-6429-4162-AEA9-5B9F2071D504}" dt="2019-07-02T09:49:58.273" v="1158" actId="1076"/>
          <ac:picMkLst>
            <pc:docMk/>
            <pc:sldMk cId="169566468" sldId="269"/>
            <ac:picMk id="11" creationId="{38DA67DF-4ED4-45D8-BDE0-889DC91B4BF1}"/>
          </ac:picMkLst>
        </pc:picChg>
        <pc:picChg chg="del">
          <ac:chgData name="Анастасия Городилова" userId="bed6bed401782baf" providerId="LiveId" clId="{CAF7DDBA-6429-4162-AEA9-5B9F2071D504}" dt="2019-07-02T09:39:24.965" v="1108" actId="478"/>
          <ac:picMkLst>
            <pc:docMk/>
            <pc:sldMk cId="169566468" sldId="269"/>
            <ac:picMk id="12" creationId="{AD498984-C472-4AB1-B3BB-BC26A290389A}"/>
          </ac:picMkLst>
        </pc:picChg>
        <pc:picChg chg="add mod">
          <ac:chgData name="Анастасия Городилова" userId="bed6bed401782baf" providerId="LiveId" clId="{CAF7DDBA-6429-4162-AEA9-5B9F2071D504}" dt="2019-07-02T09:51:53.797" v="1166" actId="14861"/>
          <ac:picMkLst>
            <pc:docMk/>
            <pc:sldMk cId="169566468" sldId="269"/>
            <ac:picMk id="13" creationId="{C1E41032-68D4-4B5B-9366-BB936EE8EEFB}"/>
          </ac:picMkLst>
        </pc:picChg>
        <pc:picChg chg="del">
          <ac:chgData name="Анастасия Городилова" userId="bed6bed401782baf" providerId="LiveId" clId="{CAF7DDBA-6429-4162-AEA9-5B9F2071D504}" dt="2019-07-02T09:39:24.965" v="1108" actId="478"/>
          <ac:picMkLst>
            <pc:docMk/>
            <pc:sldMk cId="169566468" sldId="269"/>
            <ac:picMk id="14" creationId="{8833FF13-0831-4F85-8C2F-94B3582EA3DE}"/>
          </ac:picMkLst>
        </pc:picChg>
        <pc:picChg chg="add mod">
          <ac:chgData name="Анастасия Городилова" userId="bed6bed401782baf" providerId="LiveId" clId="{CAF7DDBA-6429-4162-AEA9-5B9F2071D504}" dt="2019-07-02T09:53:18.557" v="1174" actId="14861"/>
          <ac:picMkLst>
            <pc:docMk/>
            <pc:sldMk cId="169566468" sldId="269"/>
            <ac:picMk id="15" creationId="{57E75F55-57B0-4A63-B835-737366EA1CC8}"/>
          </ac:picMkLst>
        </pc:picChg>
        <pc:picChg chg="del">
          <ac:chgData name="Анастасия Городилова" userId="bed6bed401782baf" providerId="LiveId" clId="{CAF7DDBA-6429-4162-AEA9-5B9F2071D504}" dt="2019-07-02T09:39:24.965" v="1108" actId="478"/>
          <ac:picMkLst>
            <pc:docMk/>
            <pc:sldMk cId="169566468" sldId="269"/>
            <ac:picMk id="16" creationId="{C9978B53-BC59-46DB-8492-C2FDE9690280}"/>
          </ac:picMkLst>
        </pc:picChg>
        <pc:picChg chg="del">
          <ac:chgData name="Анастасия Городилова" userId="bed6bed401782baf" providerId="LiveId" clId="{CAF7DDBA-6429-4162-AEA9-5B9F2071D504}" dt="2019-07-02T09:39:24.965" v="1108" actId="478"/>
          <ac:picMkLst>
            <pc:docMk/>
            <pc:sldMk cId="169566468" sldId="269"/>
            <ac:picMk id="18" creationId="{DECE0CF1-9538-4FD3-BB90-B3314C23D303}"/>
          </ac:picMkLst>
        </pc:picChg>
      </pc:sldChg>
      <pc:sldChg chg="addSp delSp modSp add">
        <pc:chgData name="Анастасия Городилова" userId="bed6bed401782baf" providerId="LiveId" clId="{CAF7DDBA-6429-4162-AEA9-5B9F2071D504}" dt="2019-07-02T10:02:22.997" v="1218" actId="14100"/>
        <pc:sldMkLst>
          <pc:docMk/>
          <pc:sldMk cId="3651216663" sldId="270"/>
        </pc:sldMkLst>
        <pc:spChg chg="mod">
          <ac:chgData name="Анастасия Городилова" userId="bed6bed401782baf" providerId="LiveId" clId="{CAF7DDBA-6429-4162-AEA9-5B9F2071D504}" dt="2019-07-02T09:53:58.017" v="1177"/>
          <ac:spMkLst>
            <pc:docMk/>
            <pc:sldMk cId="3651216663" sldId="270"/>
            <ac:spMk id="4" creationId="{3BEADACF-3B7C-4402-AA84-A1E79121001F}"/>
          </ac:spMkLst>
        </pc:spChg>
        <pc:picChg chg="add mod">
          <ac:chgData name="Анастасия Городилова" userId="bed6bed401782baf" providerId="LiveId" clId="{CAF7DDBA-6429-4162-AEA9-5B9F2071D504}" dt="2019-07-02T09:56:02.876" v="1191" actId="14100"/>
          <ac:picMkLst>
            <pc:docMk/>
            <pc:sldMk cId="3651216663" sldId="270"/>
            <ac:picMk id="2" creationId="{26BA9CD3-2A87-41B5-B87E-DC6A53E9DF96}"/>
          </ac:picMkLst>
        </pc:picChg>
        <pc:picChg chg="del">
          <ac:chgData name="Анастасия Городилова" userId="bed6bed401782baf" providerId="LiveId" clId="{CAF7DDBA-6429-4162-AEA9-5B9F2071D504}" dt="2019-07-02T09:54:07.691" v="1180" actId="478"/>
          <ac:picMkLst>
            <pc:docMk/>
            <pc:sldMk cId="3651216663" sldId="270"/>
            <ac:picMk id="3" creationId="{9E3B9D4B-3CD6-454B-80BD-29FC08D6A317}"/>
          </ac:picMkLst>
        </pc:picChg>
        <pc:picChg chg="add del">
          <ac:chgData name="Анастасия Городилова" userId="bed6bed401782baf" providerId="LiveId" clId="{CAF7DDBA-6429-4162-AEA9-5B9F2071D504}" dt="2019-07-02T09:55:32.130" v="1186"/>
          <ac:picMkLst>
            <pc:docMk/>
            <pc:sldMk cId="3651216663" sldId="270"/>
            <ac:picMk id="6" creationId="{3B0BDFD8-AFCB-4EE1-9E01-291AD78B85CD}"/>
          </ac:picMkLst>
        </pc:picChg>
        <pc:picChg chg="del">
          <ac:chgData name="Анастасия Городилова" userId="bed6bed401782baf" providerId="LiveId" clId="{CAF7DDBA-6429-4162-AEA9-5B9F2071D504}" dt="2019-07-02T09:54:07.691" v="1180" actId="478"/>
          <ac:picMkLst>
            <pc:docMk/>
            <pc:sldMk cId="3651216663" sldId="270"/>
            <ac:picMk id="7" creationId="{2D44A976-DB15-4021-B001-FF500C43CBDD}"/>
          </ac:picMkLst>
        </pc:picChg>
        <pc:picChg chg="del">
          <ac:chgData name="Анастасия Городилова" userId="bed6bed401782baf" providerId="LiveId" clId="{CAF7DDBA-6429-4162-AEA9-5B9F2071D504}" dt="2019-07-02T09:54:04.033" v="1179" actId="478"/>
          <ac:picMkLst>
            <pc:docMk/>
            <pc:sldMk cId="3651216663" sldId="270"/>
            <ac:picMk id="8" creationId="{C00F0A25-A417-4904-A577-749B6E35A2B7}"/>
          </ac:picMkLst>
        </pc:picChg>
        <pc:picChg chg="add del mod">
          <ac:chgData name="Анастасия Городилова" userId="bed6bed401782baf" providerId="LiveId" clId="{CAF7DDBA-6429-4162-AEA9-5B9F2071D504}" dt="2019-07-02T09:56:39.317" v="1192" actId="478"/>
          <ac:picMkLst>
            <pc:docMk/>
            <pc:sldMk cId="3651216663" sldId="270"/>
            <ac:picMk id="10" creationId="{87EA8455-D708-46E4-B7E0-F329CDE24872}"/>
          </ac:picMkLst>
        </pc:picChg>
        <pc:picChg chg="del">
          <ac:chgData name="Анастасия Городилова" userId="bed6bed401782baf" providerId="LiveId" clId="{CAF7DDBA-6429-4162-AEA9-5B9F2071D504}" dt="2019-07-02T09:54:07.691" v="1180" actId="478"/>
          <ac:picMkLst>
            <pc:docMk/>
            <pc:sldMk cId="3651216663" sldId="270"/>
            <ac:picMk id="11" creationId="{38DA67DF-4ED4-45D8-BDE0-889DC91B4BF1}"/>
          </ac:picMkLst>
        </pc:picChg>
        <pc:picChg chg="add del mod">
          <ac:chgData name="Анастасия Городилова" userId="bed6bed401782baf" providerId="LiveId" clId="{CAF7DDBA-6429-4162-AEA9-5B9F2071D504}" dt="2019-07-02T09:54:04.033" v="1179" actId="478"/>
          <ac:picMkLst>
            <pc:docMk/>
            <pc:sldMk cId="3651216663" sldId="270"/>
            <ac:picMk id="12" creationId="{90A697E4-5028-409D-A4C6-3683A8A41B59}"/>
          </ac:picMkLst>
        </pc:picChg>
        <pc:picChg chg="del">
          <ac:chgData name="Анастасия Городилова" userId="bed6bed401782baf" providerId="LiveId" clId="{CAF7DDBA-6429-4162-AEA9-5B9F2071D504}" dt="2019-07-02T09:54:07.691" v="1180" actId="478"/>
          <ac:picMkLst>
            <pc:docMk/>
            <pc:sldMk cId="3651216663" sldId="270"/>
            <ac:picMk id="13" creationId="{C1E41032-68D4-4B5B-9366-BB936EE8EEFB}"/>
          </ac:picMkLst>
        </pc:picChg>
        <pc:picChg chg="add del mod">
          <ac:chgData name="Анастасия Городилова" userId="bed6bed401782baf" providerId="LiveId" clId="{CAF7DDBA-6429-4162-AEA9-5B9F2071D504}" dt="2019-07-02T09:54:04.033" v="1179" actId="478"/>
          <ac:picMkLst>
            <pc:docMk/>
            <pc:sldMk cId="3651216663" sldId="270"/>
            <ac:picMk id="14" creationId="{233FAD7A-D53C-4891-B6E9-E041DE5C8F1B}"/>
          </ac:picMkLst>
        </pc:picChg>
        <pc:picChg chg="del">
          <ac:chgData name="Анастасия Городилова" userId="bed6bed401782baf" providerId="LiveId" clId="{CAF7DDBA-6429-4162-AEA9-5B9F2071D504}" dt="2019-07-02T09:54:07.691" v="1180" actId="478"/>
          <ac:picMkLst>
            <pc:docMk/>
            <pc:sldMk cId="3651216663" sldId="270"/>
            <ac:picMk id="15" creationId="{57E75F55-57B0-4A63-B835-737366EA1CC8}"/>
          </ac:picMkLst>
        </pc:picChg>
        <pc:picChg chg="add del mod">
          <ac:chgData name="Анастасия Городилова" userId="bed6bed401782baf" providerId="LiveId" clId="{CAF7DDBA-6429-4162-AEA9-5B9F2071D504}" dt="2019-07-02T09:54:04.033" v="1179" actId="478"/>
          <ac:picMkLst>
            <pc:docMk/>
            <pc:sldMk cId="3651216663" sldId="270"/>
            <ac:picMk id="16" creationId="{2DDC00E9-AA77-4C2D-9339-7844D3038CDA}"/>
          </ac:picMkLst>
        </pc:picChg>
        <pc:picChg chg="add del mod">
          <ac:chgData name="Анастасия Городилова" userId="bed6bed401782baf" providerId="LiveId" clId="{CAF7DDBA-6429-4162-AEA9-5B9F2071D504}" dt="2019-07-02T09:54:04.033" v="1179" actId="478"/>
          <ac:picMkLst>
            <pc:docMk/>
            <pc:sldMk cId="3651216663" sldId="270"/>
            <ac:picMk id="17" creationId="{442CC5F0-2C37-4F72-A618-4DAAB62F834C}"/>
          </ac:picMkLst>
        </pc:picChg>
        <pc:picChg chg="add del mod">
          <ac:chgData name="Анастасия Городилова" userId="bed6bed401782baf" providerId="LiveId" clId="{CAF7DDBA-6429-4162-AEA9-5B9F2071D504}" dt="2019-07-02T09:54:04.033" v="1179" actId="478"/>
          <ac:picMkLst>
            <pc:docMk/>
            <pc:sldMk cId="3651216663" sldId="270"/>
            <ac:picMk id="18" creationId="{F2A66F72-568E-4B19-AB2D-4A54E9CCFEE4}"/>
          </ac:picMkLst>
        </pc:picChg>
        <pc:picChg chg="add mod">
          <ac:chgData name="Анастасия Городилова" userId="bed6bed401782baf" providerId="LiveId" clId="{CAF7DDBA-6429-4162-AEA9-5B9F2071D504}" dt="2019-07-02T10:01:22.228" v="1210" actId="1076"/>
          <ac:picMkLst>
            <pc:docMk/>
            <pc:sldMk cId="3651216663" sldId="270"/>
            <ac:picMk id="19" creationId="{5DA9EEE3-C12A-47D2-B217-534C983DA580}"/>
          </ac:picMkLst>
        </pc:picChg>
        <pc:picChg chg="add mod">
          <ac:chgData name="Анастасия Городилова" userId="bed6bed401782baf" providerId="LiveId" clId="{CAF7DDBA-6429-4162-AEA9-5B9F2071D504}" dt="2019-07-02T10:01:46.925" v="1217" actId="14100"/>
          <ac:picMkLst>
            <pc:docMk/>
            <pc:sldMk cId="3651216663" sldId="270"/>
            <ac:picMk id="20" creationId="{BADFEC95-F887-4074-8ACA-61D10F1CAC5E}"/>
          </ac:picMkLst>
        </pc:picChg>
        <pc:picChg chg="add mod">
          <ac:chgData name="Анастасия Городилова" userId="bed6bed401782baf" providerId="LiveId" clId="{CAF7DDBA-6429-4162-AEA9-5B9F2071D504}" dt="2019-07-02T10:02:22.997" v="1218" actId="14100"/>
          <ac:picMkLst>
            <pc:docMk/>
            <pc:sldMk cId="3651216663" sldId="270"/>
            <ac:picMk id="21" creationId="{DE6AA691-F0A3-4B94-9C2A-A9BB696DDEEC}"/>
          </ac:picMkLst>
        </pc:picChg>
      </pc:sldChg>
      <pc:sldChg chg="addSp delSp modSp add">
        <pc:chgData name="Анастасия Городилова" userId="bed6bed401782baf" providerId="LiveId" clId="{CAF7DDBA-6429-4162-AEA9-5B9F2071D504}" dt="2019-07-02T10:14:29.080" v="1274" actId="1036"/>
        <pc:sldMkLst>
          <pc:docMk/>
          <pc:sldMk cId="3514189693" sldId="271"/>
        </pc:sldMkLst>
        <pc:spChg chg="mod">
          <ac:chgData name="Анастасия Городилова" userId="bed6bed401782baf" providerId="LiveId" clId="{CAF7DDBA-6429-4162-AEA9-5B9F2071D504}" dt="2019-07-02T10:04:02.367" v="1222" actId="20577"/>
          <ac:spMkLst>
            <pc:docMk/>
            <pc:sldMk cId="3514189693" sldId="271"/>
            <ac:spMk id="4" creationId="{3BEADACF-3B7C-4402-AA84-A1E79121001F}"/>
          </ac:spMkLst>
        </pc:spChg>
        <pc:picChg chg="del">
          <ac:chgData name="Анастасия Городилова" userId="bed6bed401782baf" providerId="LiveId" clId="{CAF7DDBA-6429-4162-AEA9-5B9F2071D504}" dt="2019-07-02T10:04:07.107" v="1223" actId="478"/>
          <ac:picMkLst>
            <pc:docMk/>
            <pc:sldMk cId="3514189693" sldId="271"/>
            <ac:picMk id="2" creationId="{26BA9CD3-2A87-41B5-B87E-DC6A53E9DF96}"/>
          </ac:picMkLst>
        </pc:picChg>
        <pc:picChg chg="add mod">
          <ac:chgData name="Анастасия Городилова" userId="bed6bed401782baf" providerId="LiveId" clId="{CAF7DDBA-6429-4162-AEA9-5B9F2071D504}" dt="2019-07-02T10:14:29.080" v="1274" actId="1036"/>
          <ac:picMkLst>
            <pc:docMk/>
            <pc:sldMk cId="3514189693" sldId="271"/>
            <ac:picMk id="3" creationId="{75C7211D-8005-4D60-89AA-F86558355B32}"/>
          </ac:picMkLst>
        </pc:picChg>
        <pc:picChg chg="add mod">
          <ac:chgData name="Анастасия Городилова" userId="bed6bed401782baf" providerId="LiveId" clId="{CAF7DDBA-6429-4162-AEA9-5B9F2071D504}" dt="2019-07-02T10:14:29.080" v="1274" actId="1036"/>
          <ac:picMkLst>
            <pc:docMk/>
            <pc:sldMk cId="3514189693" sldId="271"/>
            <ac:picMk id="6" creationId="{C8F59882-2DED-46D9-ADC4-2FB16D18915B}"/>
          </ac:picMkLst>
        </pc:picChg>
        <pc:picChg chg="add mod">
          <ac:chgData name="Анастасия Городилова" userId="bed6bed401782baf" providerId="LiveId" clId="{CAF7DDBA-6429-4162-AEA9-5B9F2071D504}" dt="2019-07-02T10:14:29.080" v="1274" actId="1036"/>
          <ac:picMkLst>
            <pc:docMk/>
            <pc:sldMk cId="3514189693" sldId="271"/>
            <ac:picMk id="7" creationId="{8258D9C5-9ACA-4A5B-BB03-5DA82B9E8A56}"/>
          </ac:picMkLst>
        </pc:picChg>
        <pc:picChg chg="add mod">
          <ac:chgData name="Анастасия Городилова" userId="bed6bed401782baf" providerId="LiveId" clId="{CAF7DDBA-6429-4162-AEA9-5B9F2071D504}" dt="2019-07-02T10:14:29.080" v="1274" actId="1036"/>
          <ac:picMkLst>
            <pc:docMk/>
            <pc:sldMk cId="3514189693" sldId="271"/>
            <ac:picMk id="8" creationId="{BC2B4FFC-239B-4AB2-9D90-B5389F70511D}"/>
          </ac:picMkLst>
        </pc:picChg>
        <pc:picChg chg="del">
          <ac:chgData name="Анастасия Городилова" userId="bed6bed401782baf" providerId="LiveId" clId="{CAF7DDBA-6429-4162-AEA9-5B9F2071D504}" dt="2019-07-02T10:04:07.107" v="1223" actId="478"/>
          <ac:picMkLst>
            <pc:docMk/>
            <pc:sldMk cId="3514189693" sldId="271"/>
            <ac:picMk id="19" creationId="{5DA9EEE3-C12A-47D2-B217-534C983DA580}"/>
          </ac:picMkLst>
        </pc:picChg>
        <pc:picChg chg="del">
          <ac:chgData name="Анастасия Городилова" userId="bed6bed401782baf" providerId="LiveId" clId="{CAF7DDBA-6429-4162-AEA9-5B9F2071D504}" dt="2019-07-02T10:04:07.107" v="1223" actId="478"/>
          <ac:picMkLst>
            <pc:docMk/>
            <pc:sldMk cId="3514189693" sldId="271"/>
            <ac:picMk id="20" creationId="{BADFEC95-F887-4074-8ACA-61D10F1CAC5E}"/>
          </ac:picMkLst>
        </pc:picChg>
        <pc:picChg chg="del">
          <ac:chgData name="Анастасия Городилова" userId="bed6bed401782baf" providerId="LiveId" clId="{CAF7DDBA-6429-4162-AEA9-5B9F2071D504}" dt="2019-07-02T10:04:07.107" v="1223" actId="478"/>
          <ac:picMkLst>
            <pc:docMk/>
            <pc:sldMk cId="3514189693" sldId="271"/>
            <ac:picMk id="21" creationId="{DE6AA691-F0A3-4B94-9C2A-A9BB696DDEEC}"/>
          </ac:picMkLst>
        </pc:picChg>
      </pc:sldChg>
      <pc:sldChg chg="addSp delSp modSp add">
        <pc:chgData name="Анастасия Городилова" userId="bed6bed401782baf" providerId="LiveId" clId="{CAF7DDBA-6429-4162-AEA9-5B9F2071D504}" dt="2019-07-02T10:21:21.688" v="1321" actId="14100"/>
        <pc:sldMkLst>
          <pc:docMk/>
          <pc:sldMk cId="2459909122" sldId="272"/>
        </pc:sldMkLst>
        <pc:spChg chg="mod">
          <ac:chgData name="Анастасия Городилова" userId="bed6bed401782baf" providerId="LiveId" clId="{CAF7DDBA-6429-4162-AEA9-5B9F2071D504}" dt="2019-07-02T10:15:08.378" v="1282"/>
          <ac:spMkLst>
            <pc:docMk/>
            <pc:sldMk cId="2459909122" sldId="272"/>
            <ac:spMk id="4" creationId="{3BEADACF-3B7C-4402-AA84-A1E79121001F}"/>
          </ac:spMkLst>
        </pc:spChg>
        <pc:picChg chg="add mod">
          <ac:chgData name="Анастасия Городилова" userId="bed6bed401782baf" providerId="LiveId" clId="{CAF7DDBA-6429-4162-AEA9-5B9F2071D504}" dt="2019-07-02T10:20:59.200" v="1311" actId="14861"/>
          <ac:picMkLst>
            <pc:docMk/>
            <pc:sldMk cId="2459909122" sldId="272"/>
            <ac:picMk id="2" creationId="{D3BE304F-2FC1-4306-8223-B3598F04FC83}"/>
          </ac:picMkLst>
        </pc:picChg>
        <pc:picChg chg="del">
          <ac:chgData name="Анастасия Городилова" userId="bed6bed401782baf" providerId="LiveId" clId="{CAF7DDBA-6429-4162-AEA9-5B9F2071D504}" dt="2019-07-02T10:14:48.498" v="1280" actId="478"/>
          <ac:picMkLst>
            <pc:docMk/>
            <pc:sldMk cId="2459909122" sldId="272"/>
            <ac:picMk id="3" creationId="{75C7211D-8005-4D60-89AA-F86558355B32}"/>
          </ac:picMkLst>
        </pc:picChg>
        <pc:picChg chg="del">
          <ac:chgData name="Анастасия Городилова" userId="bed6bed401782baf" providerId="LiveId" clId="{CAF7DDBA-6429-4162-AEA9-5B9F2071D504}" dt="2019-07-02T10:14:48.498" v="1280" actId="478"/>
          <ac:picMkLst>
            <pc:docMk/>
            <pc:sldMk cId="2459909122" sldId="272"/>
            <ac:picMk id="6" creationId="{C8F59882-2DED-46D9-ADC4-2FB16D18915B}"/>
          </ac:picMkLst>
        </pc:picChg>
        <pc:picChg chg="del">
          <ac:chgData name="Анастасия Городилова" userId="bed6bed401782baf" providerId="LiveId" clId="{CAF7DDBA-6429-4162-AEA9-5B9F2071D504}" dt="2019-07-02T10:14:42.714" v="1277" actId="478"/>
          <ac:picMkLst>
            <pc:docMk/>
            <pc:sldMk cId="2459909122" sldId="272"/>
            <ac:picMk id="7" creationId="{8258D9C5-9ACA-4A5B-BB03-5DA82B9E8A56}"/>
          </ac:picMkLst>
        </pc:picChg>
        <pc:picChg chg="del">
          <ac:chgData name="Анастасия Городилова" userId="bed6bed401782baf" providerId="LiveId" clId="{CAF7DDBA-6429-4162-AEA9-5B9F2071D504}" dt="2019-07-02T10:14:48.498" v="1280" actId="478"/>
          <ac:picMkLst>
            <pc:docMk/>
            <pc:sldMk cId="2459909122" sldId="272"/>
            <ac:picMk id="8" creationId="{BC2B4FFC-239B-4AB2-9D90-B5389F70511D}"/>
          </ac:picMkLst>
        </pc:picChg>
        <pc:picChg chg="add del mod">
          <ac:chgData name="Анастасия Городилова" userId="bed6bed401782baf" providerId="LiveId" clId="{CAF7DDBA-6429-4162-AEA9-5B9F2071D504}" dt="2019-07-02T10:14:42.714" v="1277" actId="478"/>
          <ac:picMkLst>
            <pc:docMk/>
            <pc:sldMk cId="2459909122" sldId="272"/>
            <ac:picMk id="10" creationId="{A05DEC83-E716-4F3E-A840-8B6A0B660892}"/>
          </ac:picMkLst>
        </pc:picChg>
        <pc:picChg chg="add del mod">
          <ac:chgData name="Анастасия Городилова" userId="bed6bed401782baf" providerId="LiveId" clId="{CAF7DDBA-6429-4162-AEA9-5B9F2071D504}" dt="2019-07-02T10:14:42.714" v="1277" actId="478"/>
          <ac:picMkLst>
            <pc:docMk/>
            <pc:sldMk cId="2459909122" sldId="272"/>
            <ac:picMk id="11" creationId="{4D9485C3-9FD9-4D02-A18B-9FA4FDF04D34}"/>
          </ac:picMkLst>
        </pc:picChg>
        <pc:picChg chg="add del mod">
          <ac:chgData name="Анастасия Городилова" userId="bed6bed401782baf" providerId="LiveId" clId="{CAF7DDBA-6429-4162-AEA9-5B9F2071D504}" dt="2019-07-02T10:14:42.714" v="1277" actId="478"/>
          <ac:picMkLst>
            <pc:docMk/>
            <pc:sldMk cId="2459909122" sldId="272"/>
            <ac:picMk id="12" creationId="{2128B062-8EC8-4B98-BF0D-51EE7EA00EC6}"/>
          </ac:picMkLst>
        </pc:picChg>
        <pc:picChg chg="add del mod">
          <ac:chgData name="Анастасия Городилова" userId="bed6bed401782baf" providerId="LiveId" clId="{CAF7DDBA-6429-4162-AEA9-5B9F2071D504}" dt="2019-07-02T10:14:45.585" v="1279" actId="478"/>
          <ac:picMkLst>
            <pc:docMk/>
            <pc:sldMk cId="2459909122" sldId="272"/>
            <ac:picMk id="13" creationId="{FB3275B9-824F-494C-A8E6-B71C7E0E51CE}"/>
          </ac:picMkLst>
        </pc:picChg>
        <pc:picChg chg="add del mod">
          <ac:chgData name="Анастасия Городилова" userId="bed6bed401782baf" providerId="LiveId" clId="{CAF7DDBA-6429-4162-AEA9-5B9F2071D504}" dt="2019-07-02T10:14:45.585" v="1279" actId="478"/>
          <ac:picMkLst>
            <pc:docMk/>
            <pc:sldMk cId="2459909122" sldId="272"/>
            <ac:picMk id="14" creationId="{BA2F4B94-D743-415F-BB84-14093E4339F6}"/>
          </ac:picMkLst>
        </pc:picChg>
        <pc:picChg chg="add del mod">
          <ac:chgData name="Анастасия Городилова" userId="bed6bed401782baf" providerId="LiveId" clId="{CAF7DDBA-6429-4162-AEA9-5B9F2071D504}" dt="2019-07-02T10:14:45.585" v="1279" actId="478"/>
          <ac:picMkLst>
            <pc:docMk/>
            <pc:sldMk cId="2459909122" sldId="272"/>
            <ac:picMk id="15" creationId="{68124440-52F9-4445-AE9E-84404A0A27CB}"/>
          </ac:picMkLst>
        </pc:picChg>
        <pc:picChg chg="add mod">
          <ac:chgData name="Анастасия Городилова" userId="bed6bed401782baf" providerId="LiveId" clId="{CAF7DDBA-6429-4162-AEA9-5B9F2071D504}" dt="2019-07-02T10:21:08.457" v="1319" actId="1038"/>
          <ac:picMkLst>
            <pc:docMk/>
            <pc:sldMk cId="2459909122" sldId="272"/>
            <ac:picMk id="16" creationId="{BCE19DE5-66E7-4035-97D2-0F199F576514}"/>
          </ac:picMkLst>
        </pc:picChg>
        <pc:picChg chg="add mod">
          <ac:chgData name="Анастасия Городилова" userId="bed6bed401782baf" providerId="LiveId" clId="{CAF7DDBA-6429-4162-AEA9-5B9F2071D504}" dt="2019-07-02T10:20:50.952" v="1309" actId="1076"/>
          <ac:picMkLst>
            <pc:docMk/>
            <pc:sldMk cId="2459909122" sldId="272"/>
            <ac:picMk id="17" creationId="{E2069A16-CD61-4873-BA4F-9CA422D7CCC7}"/>
          </ac:picMkLst>
        </pc:picChg>
        <pc:picChg chg="add mod">
          <ac:chgData name="Анастасия Городилова" userId="bed6bed401782baf" providerId="LiveId" clId="{CAF7DDBA-6429-4162-AEA9-5B9F2071D504}" dt="2019-07-02T10:21:21.688" v="1321" actId="14100"/>
          <ac:picMkLst>
            <pc:docMk/>
            <pc:sldMk cId="2459909122" sldId="272"/>
            <ac:picMk id="18" creationId="{211604F5-85AF-4F4A-8B6D-5AF0D8B38584}"/>
          </ac:picMkLst>
        </pc:picChg>
      </pc:sldChg>
      <pc:sldChg chg="addSp delSp modSp add">
        <pc:chgData name="Анастасия Городилова" userId="bed6bed401782baf" providerId="LiveId" clId="{CAF7DDBA-6429-4162-AEA9-5B9F2071D504}" dt="2019-07-02T10:26:44.503" v="1364" actId="122"/>
        <pc:sldMkLst>
          <pc:docMk/>
          <pc:sldMk cId="1681692058" sldId="273"/>
        </pc:sldMkLst>
        <pc:spChg chg="mod">
          <ac:chgData name="Анастасия Городилова" userId="bed6bed401782baf" providerId="LiveId" clId="{CAF7DDBA-6429-4162-AEA9-5B9F2071D504}" dt="2019-07-02T10:22:48.602" v="1327"/>
          <ac:spMkLst>
            <pc:docMk/>
            <pc:sldMk cId="1681692058" sldId="273"/>
            <ac:spMk id="4" creationId="{3BEADACF-3B7C-4402-AA84-A1E79121001F}"/>
          </ac:spMkLst>
        </pc:spChg>
        <pc:spChg chg="mod">
          <ac:chgData name="Анастасия Городилова" userId="bed6bed401782baf" providerId="LiveId" clId="{CAF7DDBA-6429-4162-AEA9-5B9F2071D504}" dt="2019-07-02T10:23:39.461" v="1342" actId="1035"/>
          <ac:spMkLst>
            <pc:docMk/>
            <pc:sldMk cId="1681692058" sldId="273"/>
            <ac:spMk id="9" creationId="{0F65DF07-1E8C-4933-87C5-67C377C592E3}"/>
          </ac:spMkLst>
        </pc:spChg>
        <pc:graphicFrameChg chg="add mod modGraphic">
          <ac:chgData name="Анастасия Городилова" userId="bed6bed401782baf" providerId="LiveId" clId="{CAF7DDBA-6429-4162-AEA9-5B9F2071D504}" dt="2019-07-02T10:26:44.503" v="1364" actId="122"/>
          <ac:graphicFrameMkLst>
            <pc:docMk/>
            <pc:sldMk cId="1681692058" sldId="273"/>
            <ac:graphicFrameMk id="3" creationId="{86073E23-0210-460F-8BD9-6BA11FC60890}"/>
          </ac:graphicFrameMkLst>
        </pc:graphicFrameChg>
        <pc:picChg chg="del">
          <ac:chgData name="Анастасия Городилова" userId="bed6bed401782baf" providerId="LiveId" clId="{CAF7DDBA-6429-4162-AEA9-5B9F2071D504}" dt="2019-07-02T10:22:30.498" v="1323" actId="478"/>
          <ac:picMkLst>
            <pc:docMk/>
            <pc:sldMk cId="1681692058" sldId="273"/>
            <ac:picMk id="2" creationId="{D3BE304F-2FC1-4306-8223-B3598F04FC83}"/>
          </ac:picMkLst>
        </pc:picChg>
        <pc:picChg chg="del">
          <ac:chgData name="Анастасия Городилова" userId="bed6bed401782baf" providerId="LiveId" clId="{CAF7DDBA-6429-4162-AEA9-5B9F2071D504}" dt="2019-07-02T10:22:30.498" v="1323" actId="478"/>
          <ac:picMkLst>
            <pc:docMk/>
            <pc:sldMk cId="1681692058" sldId="273"/>
            <ac:picMk id="16" creationId="{BCE19DE5-66E7-4035-97D2-0F199F576514}"/>
          </ac:picMkLst>
        </pc:picChg>
        <pc:picChg chg="del">
          <ac:chgData name="Анастасия Городилова" userId="bed6bed401782baf" providerId="LiveId" clId="{CAF7DDBA-6429-4162-AEA9-5B9F2071D504}" dt="2019-07-02T10:22:30.498" v="1323" actId="478"/>
          <ac:picMkLst>
            <pc:docMk/>
            <pc:sldMk cId="1681692058" sldId="273"/>
            <ac:picMk id="17" creationId="{E2069A16-CD61-4873-BA4F-9CA422D7CCC7}"/>
          </ac:picMkLst>
        </pc:picChg>
        <pc:picChg chg="del">
          <ac:chgData name="Анастасия Городилова" userId="bed6bed401782baf" providerId="LiveId" clId="{CAF7DDBA-6429-4162-AEA9-5B9F2071D504}" dt="2019-07-02T10:22:30.498" v="1323" actId="478"/>
          <ac:picMkLst>
            <pc:docMk/>
            <pc:sldMk cId="1681692058" sldId="273"/>
            <ac:picMk id="18" creationId="{211604F5-85AF-4F4A-8B6D-5AF0D8B38584}"/>
          </ac:picMkLst>
        </pc:picChg>
      </pc:sldChg>
      <pc:sldChg chg="delSp modSp add ord">
        <pc:chgData name="Анастасия Городилова" userId="bed6bed401782baf" providerId="LiveId" clId="{CAF7DDBA-6429-4162-AEA9-5B9F2071D504}" dt="2019-07-02T10:29:47.194" v="1382" actId="14100"/>
        <pc:sldMkLst>
          <pc:docMk/>
          <pc:sldMk cId="3903997838" sldId="274"/>
        </pc:sldMkLst>
        <pc:spChg chg="mod">
          <ac:chgData name="Анастасия Городилова" userId="bed6bed401782baf" providerId="LiveId" clId="{CAF7DDBA-6429-4162-AEA9-5B9F2071D504}" dt="2019-07-02T10:29:47.194" v="1382" actId="14100"/>
          <ac:spMkLst>
            <pc:docMk/>
            <pc:sldMk cId="3903997838" sldId="274"/>
            <ac:spMk id="6" creationId="{02FD26E2-8A30-4A0C-B99A-ED11B05626B5}"/>
          </ac:spMkLst>
        </pc:spChg>
        <pc:spChg chg="mod">
          <ac:chgData name="Анастасия Городилова" userId="bed6bed401782baf" providerId="LiveId" clId="{CAF7DDBA-6429-4162-AEA9-5B9F2071D504}" dt="2019-07-02T10:29:41.197" v="1381" actId="14100"/>
          <ac:spMkLst>
            <pc:docMk/>
            <pc:sldMk cId="3903997838" sldId="274"/>
            <ac:spMk id="7" creationId="{8F91B356-7A9C-4B0D-8F97-12891531B81B}"/>
          </ac:spMkLst>
        </pc:spChg>
        <pc:spChg chg="del">
          <ac:chgData name="Анастасия Городилова" userId="bed6bed401782baf" providerId="LiveId" clId="{CAF7DDBA-6429-4162-AEA9-5B9F2071D504}" dt="2019-07-02T10:28:25.663" v="1368" actId="478"/>
          <ac:spMkLst>
            <pc:docMk/>
            <pc:sldMk cId="3903997838" sldId="274"/>
            <ac:spMk id="12" creationId="{9149A05A-6E6F-48C7-9778-A14E5026C394}"/>
          </ac:spMkLst>
        </pc:spChg>
      </pc:sldChg>
      <pc:sldChg chg="modSp">
        <pc:chgData name="Анастасия Городилова" userId="bed6bed401782baf" providerId="LiveId" clId="{CAF7DDBA-6429-4162-AEA9-5B9F2071D504}" dt="2019-07-03T08:38:23.093" v="2055" actId="14861"/>
        <pc:sldMkLst>
          <pc:docMk/>
          <pc:sldMk cId="3724710608" sldId="277"/>
        </pc:sldMkLst>
        <pc:picChg chg="mod">
          <ac:chgData name="Анастасия Городилова" userId="bed6bed401782baf" providerId="LiveId" clId="{CAF7DDBA-6429-4162-AEA9-5B9F2071D504}" dt="2019-07-03T08:38:23.093" v="2055" actId="14861"/>
          <ac:picMkLst>
            <pc:docMk/>
            <pc:sldMk cId="3724710608" sldId="277"/>
            <ac:picMk id="10" creationId="{D4940C5F-1F43-44F1-A80D-FD86D0F0C089}"/>
          </ac:picMkLst>
        </pc:picChg>
      </pc:sldChg>
    </pc:docChg>
  </pc:docChgLst>
  <pc:docChgLst>
    <pc:chgData name="Анастасия Городилова" userId="bed6bed401782baf" providerId="LiveId" clId="{C3382877-79B2-4083-8BC6-F47A14201769}"/>
    <pc:docChg chg="undo custSel addSld delSld modSld">
      <pc:chgData name="Анастасия Городилова" userId="bed6bed401782baf" providerId="LiveId" clId="{C3382877-79B2-4083-8BC6-F47A14201769}" dt="2019-07-03T03:05:32.109" v="844" actId="2696"/>
      <pc:docMkLst>
        <pc:docMk/>
      </pc:docMkLst>
      <pc:sldChg chg="addSp delSp modSp">
        <pc:chgData name="Анастасия Городилова" userId="bed6bed401782baf" providerId="LiveId" clId="{C3382877-79B2-4083-8BC6-F47A14201769}" dt="2019-07-03T02:44:46.222" v="754" actId="1037"/>
        <pc:sldMkLst>
          <pc:docMk/>
          <pc:sldMk cId="3224579144" sldId="260"/>
        </pc:sldMkLst>
        <pc:spChg chg="mod">
          <ac:chgData name="Анастасия Городилова" userId="bed6bed401782baf" providerId="LiveId" clId="{C3382877-79B2-4083-8BC6-F47A14201769}" dt="2019-07-03T02:44:46.222" v="754" actId="1037"/>
          <ac:spMkLst>
            <pc:docMk/>
            <pc:sldMk cId="3224579144" sldId="260"/>
            <ac:spMk id="2" creationId="{F61B0C84-2D58-4847-A465-ACD313FB14CC}"/>
          </ac:spMkLst>
        </pc:spChg>
        <pc:spChg chg="add del mod">
          <ac:chgData name="Анастасия Городилова" userId="bed6bed401782baf" providerId="LiveId" clId="{C3382877-79B2-4083-8BC6-F47A14201769}" dt="2019-07-03T02:18:36.684" v="434"/>
          <ac:spMkLst>
            <pc:docMk/>
            <pc:sldMk cId="3224579144" sldId="260"/>
            <ac:spMk id="3" creationId="{45FC2B17-3F74-4952-A474-239A08F2FF18}"/>
          </ac:spMkLst>
        </pc:spChg>
        <pc:spChg chg="mod">
          <ac:chgData name="Анастасия Городилова" userId="bed6bed401782baf" providerId="LiveId" clId="{C3382877-79B2-4083-8BC6-F47A14201769}" dt="2019-07-03T02:29:13.185" v="538" actId="20577"/>
          <ac:spMkLst>
            <pc:docMk/>
            <pc:sldMk cId="3224579144" sldId="260"/>
            <ac:spMk id="4" creationId="{3BEADACF-3B7C-4402-AA84-A1E79121001F}"/>
          </ac:spMkLst>
        </pc:spChg>
        <pc:picChg chg="add mod">
          <ac:chgData name="Анастасия Городилова" userId="bed6bed401782baf" providerId="LiveId" clId="{C3382877-79B2-4083-8BC6-F47A14201769}" dt="2019-07-03T02:29:45.367" v="539" actId="1076"/>
          <ac:picMkLst>
            <pc:docMk/>
            <pc:sldMk cId="3224579144" sldId="260"/>
            <ac:picMk id="7" creationId="{0668C299-6235-49E4-8601-C4AF3F9E97AE}"/>
          </ac:picMkLst>
        </pc:picChg>
      </pc:sldChg>
      <pc:sldChg chg="modSp">
        <pc:chgData name="Анастасия Городилова" userId="bed6bed401782baf" providerId="LiveId" clId="{C3382877-79B2-4083-8BC6-F47A14201769}" dt="2019-07-03T02:01:54.032" v="364" actId="1076"/>
        <pc:sldMkLst>
          <pc:docMk/>
          <pc:sldMk cId="3292167249" sldId="261"/>
        </pc:sldMkLst>
        <pc:picChg chg="mod">
          <ac:chgData name="Анастасия Городилова" userId="bed6bed401782baf" providerId="LiveId" clId="{C3382877-79B2-4083-8BC6-F47A14201769}" dt="2019-07-03T02:01:54.032" v="364" actId="1076"/>
          <ac:picMkLst>
            <pc:docMk/>
            <pc:sldMk cId="3292167249" sldId="261"/>
            <ac:picMk id="8" creationId="{66216666-E08B-476A-92D8-DA641D998378}"/>
          </ac:picMkLst>
        </pc:picChg>
      </pc:sldChg>
      <pc:sldChg chg="modSp">
        <pc:chgData name="Анастасия Городилова" userId="bed6bed401782baf" providerId="LiveId" clId="{C3382877-79B2-4083-8BC6-F47A14201769}" dt="2019-07-03T02:30:34.434" v="541" actId="20577"/>
        <pc:sldMkLst>
          <pc:docMk/>
          <pc:sldMk cId="1970858292" sldId="262"/>
        </pc:sldMkLst>
        <pc:spChg chg="mod">
          <ac:chgData name="Анастасия Городилова" userId="bed6bed401782baf" providerId="LiveId" clId="{C3382877-79B2-4083-8BC6-F47A14201769}" dt="2019-07-03T02:30:34.434" v="541" actId="20577"/>
          <ac:spMkLst>
            <pc:docMk/>
            <pc:sldMk cId="1970858292" sldId="262"/>
            <ac:spMk id="3" creationId="{45FC2B17-3F74-4952-A474-239A08F2FF18}"/>
          </ac:spMkLst>
        </pc:spChg>
      </pc:sldChg>
      <pc:sldChg chg="addSp modSp">
        <pc:chgData name="Анастасия Городилова" userId="bed6bed401782baf" providerId="LiveId" clId="{C3382877-79B2-4083-8BC6-F47A14201769}" dt="2019-07-03T02:56:29.158" v="779" actId="14100"/>
        <pc:sldMkLst>
          <pc:docMk/>
          <pc:sldMk cId="3651216663" sldId="270"/>
        </pc:sldMkLst>
        <pc:picChg chg="add mod">
          <ac:chgData name="Анастасия Городилова" userId="bed6bed401782baf" providerId="LiveId" clId="{C3382877-79B2-4083-8BC6-F47A14201769}" dt="2019-07-03T02:56:29.158" v="779" actId="14100"/>
          <ac:picMkLst>
            <pc:docMk/>
            <pc:sldMk cId="3651216663" sldId="270"/>
            <ac:picMk id="3" creationId="{4D55ECDE-E265-4125-93DF-2D0C82311DDD}"/>
          </ac:picMkLst>
        </pc:picChg>
        <pc:picChg chg="mod ord">
          <ac:chgData name="Анастасия Городилова" userId="bed6bed401782baf" providerId="LiveId" clId="{C3382877-79B2-4083-8BC6-F47A14201769}" dt="2019-07-03T02:56:21.214" v="777" actId="1076"/>
          <ac:picMkLst>
            <pc:docMk/>
            <pc:sldMk cId="3651216663" sldId="270"/>
            <ac:picMk id="19" creationId="{5DA9EEE3-C12A-47D2-B217-534C983DA580}"/>
          </ac:picMkLst>
        </pc:picChg>
        <pc:picChg chg="mod">
          <ac:chgData name="Анастасия Городилова" userId="bed6bed401782baf" providerId="LiveId" clId="{C3382877-79B2-4083-8BC6-F47A14201769}" dt="2019-07-03T02:56:24.247" v="778" actId="1076"/>
          <ac:picMkLst>
            <pc:docMk/>
            <pc:sldMk cId="3651216663" sldId="270"/>
            <ac:picMk id="20" creationId="{BADFEC95-F887-4074-8ACA-61D10F1CAC5E}"/>
          </ac:picMkLst>
        </pc:picChg>
      </pc:sldChg>
      <pc:sldChg chg="addSp delSp modSp">
        <pc:chgData name="Анастасия Городилова" userId="bed6bed401782baf" providerId="LiveId" clId="{C3382877-79B2-4083-8BC6-F47A14201769}" dt="2019-07-03T02:20:08.612" v="459" actId="1076"/>
        <pc:sldMkLst>
          <pc:docMk/>
          <pc:sldMk cId="3903997838" sldId="274"/>
        </pc:sldMkLst>
        <pc:spChg chg="mod">
          <ac:chgData name="Анастасия Городилова" userId="bed6bed401782baf" providerId="LiveId" clId="{C3382877-79B2-4083-8BC6-F47A14201769}" dt="2019-07-03T01:55:12.351" v="167"/>
          <ac:spMkLst>
            <pc:docMk/>
            <pc:sldMk cId="3903997838" sldId="274"/>
            <ac:spMk id="4" creationId="{3BEADACF-3B7C-4402-AA84-A1E79121001F}"/>
          </ac:spMkLst>
        </pc:spChg>
        <pc:spChg chg="mod">
          <ac:chgData name="Анастасия Городилова" userId="bed6bed401782baf" providerId="LiveId" clId="{C3382877-79B2-4083-8BC6-F47A14201769}" dt="2019-07-03T02:01:31.264" v="362" actId="1076"/>
          <ac:spMkLst>
            <pc:docMk/>
            <pc:sldMk cId="3903997838" sldId="274"/>
            <ac:spMk id="6" creationId="{02FD26E2-8A30-4A0C-B99A-ED11B05626B5}"/>
          </ac:spMkLst>
        </pc:spChg>
        <pc:spChg chg="mod">
          <ac:chgData name="Анастасия Городилова" userId="bed6bed401782baf" providerId="LiveId" clId="{C3382877-79B2-4083-8BC6-F47A14201769}" dt="2019-07-03T02:01:31.264" v="362" actId="1076"/>
          <ac:spMkLst>
            <pc:docMk/>
            <pc:sldMk cId="3903997838" sldId="274"/>
            <ac:spMk id="7" creationId="{8F91B356-7A9C-4B0D-8F97-12891531B81B}"/>
          </ac:spMkLst>
        </pc:spChg>
        <pc:spChg chg="add mod">
          <ac:chgData name="Анастасия Городилова" userId="bed6bed401782baf" providerId="LiveId" clId="{C3382877-79B2-4083-8BC6-F47A14201769}" dt="2019-07-03T02:17:08.812" v="420" actId="6549"/>
          <ac:spMkLst>
            <pc:docMk/>
            <pc:sldMk cId="3903997838" sldId="274"/>
            <ac:spMk id="8" creationId="{26807F4C-A318-4701-AB7B-C6A97BF072C8}"/>
          </ac:spMkLst>
        </pc:spChg>
        <pc:spChg chg="add del">
          <ac:chgData name="Анастасия Городилова" userId="bed6bed401782baf" providerId="LiveId" clId="{C3382877-79B2-4083-8BC6-F47A14201769}" dt="2019-07-03T01:55:00.845" v="166"/>
          <ac:spMkLst>
            <pc:docMk/>
            <pc:sldMk cId="3903997838" sldId="274"/>
            <ac:spMk id="10" creationId="{A31041AC-1981-4298-99E4-C7D7B090425E}"/>
          </ac:spMkLst>
        </pc:spChg>
        <pc:graphicFrameChg chg="add del">
          <ac:chgData name="Анастасия Городилова" userId="bed6bed401782baf" providerId="LiveId" clId="{C3382877-79B2-4083-8BC6-F47A14201769}" dt="2019-07-03T01:56:04.839" v="175"/>
          <ac:graphicFrameMkLst>
            <pc:docMk/>
            <pc:sldMk cId="3903997838" sldId="274"/>
            <ac:graphicFrameMk id="11" creationId="{E3BDB946-DB71-4900-A12D-FD5F7304AAA8}"/>
          </ac:graphicFrameMkLst>
        </pc:graphicFrameChg>
        <pc:graphicFrameChg chg="add del">
          <ac:chgData name="Анастасия Городилова" userId="bed6bed401782baf" providerId="LiveId" clId="{C3382877-79B2-4083-8BC6-F47A14201769}" dt="2019-07-03T01:59:06.736" v="267"/>
          <ac:graphicFrameMkLst>
            <pc:docMk/>
            <pc:sldMk cId="3903997838" sldId="274"/>
            <ac:graphicFrameMk id="12" creationId="{77F8F2B1-9165-4F31-86C1-A1187CD5E13A}"/>
          </ac:graphicFrameMkLst>
        </pc:graphicFrameChg>
        <pc:picChg chg="add del">
          <ac:chgData name="Анастасия Городилова" userId="bed6bed401782baf" providerId="LiveId" clId="{C3382877-79B2-4083-8BC6-F47A14201769}" dt="2019-07-03T01:54:30.541" v="160"/>
          <ac:picMkLst>
            <pc:docMk/>
            <pc:sldMk cId="3903997838" sldId="274"/>
            <ac:picMk id="2" creationId="{1DFCCD19-441A-498E-BAB0-61B7F86ABC1B}"/>
          </ac:picMkLst>
        </pc:picChg>
        <pc:picChg chg="add del mod ord">
          <ac:chgData name="Анастасия Городилова" userId="bed6bed401782baf" providerId="LiveId" clId="{C3382877-79B2-4083-8BC6-F47A14201769}" dt="2019-07-03T02:19:45.456" v="448" actId="478"/>
          <ac:picMkLst>
            <pc:docMk/>
            <pc:sldMk cId="3903997838" sldId="274"/>
            <ac:picMk id="3" creationId="{0FD83003-416E-4D64-B494-A9D239166F75}"/>
          </ac:picMkLst>
        </pc:picChg>
        <pc:picChg chg="add mod">
          <ac:chgData name="Анастасия Городилова" userId="bed6bed401782baf" providerId="LiveId" clId="{C3382877-79B2-4083-8BC6-F47A14201769}" dt="2019-07-03T02:16:43.586" v="415" actId="14861"/>
          <ac:picMkLst>
            <pc:docMk/>
            <pc:sldMk cId="3903997838" sldId="274"/>
            <ac:picMk id="13" creationId="{AADEDBB9-16E8-405A-9A1F-5864450D9A5C}"/>
          </ac:picMkLst>
        </pc:picChg>
        <pc:picChg chg="add mod">
          <ac:chgData name="Анастасия Городилова" userId="bed6bed401782baf" providerId="LiveId" clId="{C3382877-79B2-4083-8BC6-F47A14201769}" dt="2019-07-03T02:20:08.612" v="459" actId="1076"/>
          <ac:picMkLst>
            <pc:docMk/>
            <pc:sldMk cId="3903997838" sldId="274"/>
            <ac:picMk id="15" creationId="{026348FA-A448-43D2-9728-97E2CF8F1212}"/>
          </ac:picMkLst>
        </pc:picChg>
        <pc:picChg chg="add mod">
          <ac:chgData name="Анастасия Городилова" userId="bed6bed401782baf" providerId="LiveId" clId="{C3382877-79B2-4083-8BC6-F47A14201769}" dt="2019-07-03T02:16:38.929" v="414" actId="1076"/>
          <ac:picMkLst>
            <pc:docMk/>
            <pc:sldMk cId="3903997838" sldId="274"/>
            <ac:picMk id="1026" creationId="{CDD3CA22-34E9-48B0-BA5A-D560CA0CC47F}"/>
          </ac:picMkLst>
        </pc:picChg>
      </pc:sldChg>
      <pc:sldChg chg="addSp delSp modSp add">
        <pc:chgData name="Анастасия Городилова" userId="bed6bed401782baf" providerId="LiveId" clId="{C3382877-79B2-4083-8BC6-F47A14201769}" dt="2019-07-03T01:52:18.721" v="150" actId="1076"/>
        <pc:sldMkLst>
          <pc:docMk/>
          <pc:sldMk cId="3724710608" sldId="277"/>
        </pc:sldMkLst>
        <pc:spChg chg="add mod">
          <ac:chgData name="Анастасия Городилова" userId="bed6bed401782baf" providerId="LiveId" clId="{C3382877-79B2-4083-8BC6-F47A14201769}" dt="2019-07-03T01:45:37.443" v="131" actId="1076"/>
          <ac:spMkLst>
            <pc:docMk/>
            <pc:sldMk cId="3724710608" sldId="277"/>
            <ac:spMk id="6" creationId="{3D0CD470-274E-4503-B5EB-33924A4478C9}"/>
          </ac:spMkLst>
        </pc:spChg>
        <pc:spChg chg="add mod ord">
          <ac:chgData name="Анастасия Городилова" userId="bed6bed401782baf" providerId="LiveId" clId="{C3382877-79B2-4083-8BC6-F47A14201769}" dt="2019-07-03T01:45:14.628" v="125" actId="14100"/>
          <ac:spMkLst>
            <pc:docMk/>
            <pc:sldMk cId="3724710608" sldId="277"/>
            <ac:spMk id="14" creationId="{F923224F-4C0A-4B2E-9C2D-53F25C986087}"/>
          </ac:spMkLst>
        </pc:spChg>
        <pc:picChg chg="add mod">
          <ac:chgData name="Анастасия Городилова" userId="bed6bed401782baf" providerId="LiveId" clId="{C3382877-79B2-4083-8BC6-F47A14201769}" dt="2019-07-03T01:52:05.129" v="147" actId="14100"/>
          <ac:picMkLst>
            <pc:docMk/>
            <pc:sldMk cId="3724710608" sldId="277"/>
            <ac:picMk id="2" creationId="{CB2B25AA-3A31-454C-B26D-EE18239647B2}"/>
          </ac:picMkLst>
        </pc:picChg>
        <pc:picChg chg="del">
          <ac:chgData name="Анастасия Городилова" userId="bed6bed401782baf" providerId="LiveId" clId="{C3382877-79B2-4083-8BC6-F47A14201769}" dt="2019-07-03T01:42:11.320" v="91" actId="478"/>
          <ac:picMkLst>
            <pc:docMk/>
            <pc:sldMk cId="3724710608" sldId="277"/>
            <ac:picMk id="3" creationId="{9E3B9D4B-3CD6-454B-80BD-29FC08D6A317}"/>
          </ac:picMkLst>
        </pc:picChg>
        <pc:picChg chg="del">
          <ac:chgData name="Анастасия Городилова" userId="bed6bed401782baf" providerId="LiveId" clId="{C3382877-79B2-4083-8BC6-F47A14201769}" dt="2019-07-03T01:42:16.246" v="95" actId="478"/>
          <ac:picMkLst>
            <pc:docMk/>
            <pc:sldMk cId="3724710608" sldId="277"/>
            <ac:picMk id="7" creationId="{2D44A976-DB15-4021-B001-FF500C43CBDD}"/>
          </ac:picMkLst>
        </pc:picChg>
        <pc:picChg chg="del">
          <ac:chgData name="Анастасия Городилова" userId="bed6bed401782baf" providerId="LiveId" clId="{C3382877-79B2-4083-8BC6-F47A14201769}" dt="2019-07-03T01:42:17.076" v="96" actId="478"/>
          <ac:picMkLst>
            <pc:docMk/>
            <pc:sldMk cId="3724710608" sldId="277"/>
            <ac:picMk id="8" creationId="{C00F0A25-A417-4904-A577-749B6E35A2B7}"/>
          </ac:picMkLst>
        </pc:picChg>
        <pc:picChg chg="add mod">
          <ac:chgData name="Анастасия Городилова" userId="bed6bed401782baf" providerId="LiveId" clId="{C3382877-79B2-4083-8BC6-F47A14201769}" dt="2019-07-03T01:52:18.721" v="150" actId="1076"/>
          <ac:picMkLst>
            <pc:docMk/>
            <pc:sldMk cId="3724710608" sldId="277"/>
            <ac:picMk id="10" creationId="{D4940C5F-1F43-44F1-A80D-FD86D0F0C089}"/>
          </ac:picMkLst>
        </pc:picChg>
        <pc:picChg chg="del">
          <ac:chgData name="Анастасия Городилова" userId="bed6bed401782baf" providerId="LiveId" clId="{C3382877-79B2-4083-8BC6-F47A14201769}" dt="2019-07-03T01:42:14.862" v="94" actId="478"/>
          <ac:picMkLst>
            <pc:docMk/>
            <pc:sldMk cId="3724710608" sldId="277"/>
            <ac:picMk id="11" creationId="{38DA67DF-4ED4-45D8-BDE0-889DC91B4BF1}"/>
          </ac:picMkLst>
        </pc:picChg>
        <pc:picChg chg="add mod">
          <ac:chgData name="Анастасия Городилова" userId="bed6bed401782baf" providerId="LiveId" clId="{C3382877-79B2-4083-8BC6-F47A14201769}" dt="2019-07-03T01:51:58.871" v="146" actId="1076"/>
          <ac:picMkLst>
            <pc:docMk/>
            <pc:sldMk cId="3724710608" sldId="277"/>
            <ac:picMk id="12" creationId="{B8BE257C-E69E-4464-80FE-B47EBDD18DDA}"/>
          </ac:picMkLst>
        </pc:picChg>
        <pc:picChg chg="del">
          <ac:chgData name="Анастасия Городилова" userId="bed6bed401782baf" providerId="LiveId" clId="{C3382877-79B2-4083-8BC6-F47A14201769}" dt="2019-07-03T01:42:12.712" v="92" actId="478"/>
          <ac:picMkLst>
            <pc:docMk/>
            <pc:sldMk cId="3724710608" sldId="277"/>
            <ac:picMk id="13" creationId="{C1E41032-68D4-4B5B-9366-BB936EE8EEFB}"/>
          </ac:picMkLst>
        </pc:picChg>
        <pc:picChg chg="del">
          <ac:chgData name="Анастасия Городилова" userId="bed6bed401782baf" providerId="LiveId" clId="{C3382877-79B2-4083-8BC6-F47A14201769}" dt="2019-07-03T01:42:14.324" v="93" actId="478"/>
          <ac:picMkLst>
            <pc:docMk/>
            <pc:sldMk cId="3724710608" sldId="277"/>
            <ac:picMk id="15" creationId="{57E75F55-57B0-4A63-B835-737366EA1CC8}"/>
          </ac:picMkLst>
        </pc:picChg>
      </pc:sldChg>
      <pc:sldChg chg="addSp delSp modSp add">
        <pc:chgData name="Анастасия Городилова" userId="bed6bed401782baf" providerId="LiveId" clId="{C3382877-79B2-4083-8BC6-F47A14201769}" dt="2019-07-03T02:59:56.813" v="804" actId="1076"/>
        <pc:sldMkLst>
          <pc:docMk/>
          <pc:sldMk cId="3570685551" sldId="279"/>
        </pc:sldMkLst>
        <pc:graphicFrameChg chg="del">
          <ac:chgData name="Анастасия Городилова" userId="bed6bed401782baf" providerId="LiveId" clId="{C3382877-79B2-4083-8BC6-F47A14201769}" dt="2019-07-03T02:57:04.240" v="781" actId="478"/>
          <ac:graphicFrameMkLst>
            <pc:docMk/>
            <pc:sldMk cId="3570685551" sldId="279"/>
            <ac:graphicFrameMk id="3" creationId="{86073E23-0210-460F-8BD9-6BA11FC60890}"/>
          </ac:graphicFrameMkLst>
        </pc:graphicFrameChg>
        <pc:picChg chg="add mod">
          <ac:chgData name="Анастасия Городилова" userId="bed6bed401782baf" providerId="LiveId" clId="{C3382877-79B2-4083-8BC6-F47A14201769}" dt="2019-07-03T02:59:56.813" v="804" actId="1076"/>
          <ac:picMkLst>
            <pc:docMk/>
            <pc:sldMk cId="3570685551" sldId="279"/>
            <ac:picMk id="2" creationId="{5144D56D-B34A-4171-9A3B-AA4097857ED6}"/>
          </ac:picMkLst>
        </pc:picChg>
        <pc:picChg chg="add del">
          <ac:chgData name="Анастасия Городилова" userId="bed6bed401782baf" providerId="LiveId" clId="{C3382877-79B2-4083-8BC6-F47A14201769}" dt="2019-07-03T02:58:08.677" v="786"/>
          <ac:picMkLst>
            <pc:docMk/>
            <pc:sldMk cId="3570685551" sldId="279"/>
            <ac:picMk id="6" creationId="{6E91AC6B-34D4-41A5-88F4-42082062C284}"/>
          </ac:picMkLst>
        </pc:picChg>
        <pc:picChg chg="add mod">
          <ac:chgData name="Анастасия Городилова" userId="bed6bed401782baf" providerId="LiveId" clId="{C3382877-79B2-4083-8BC6-F47A14201769}" dt="2019-07-03T02:59:45.787" v="801" actId="14861"/>
          <ac:picMkLst>
            <pc:docMk/>
            <pc:sldMk cId="3570685551" sldId="279"/>
            <ac:picMk id="7" creationId="{FD952B45-8333-411C-885A-23D5D2E79D19}"/>
          </ac:picMkLst>
        </pc:picChg>
        <pc:picChg chg="add mod">
          <ac:chgData name="Анастасия Городилова" userId="bed6bed401782baf" providerId="LiveId" clId="{C3382877-79B2-4083-8BC6-F47A14201769}" dt="2019-07-03T02:59:52.063" v="803" actId="14861"/>
          <ac:picMkLst>
            <pc:docMk/>
            <pc:sldMk cId="3570685551" sldId="279"/>
            <ac:picMk id="8" creationId="{2E76783F-E0F6-4667-8911-02887593C792}"/>
          </ac:picMkLst>
        </pc:picChg>
      </pc:sldChg>
    </pc:docChg>
  </pc:docChgLst>
  <pc:docChgLst>
    <pc:chgData name="Валерия Виткуп" userId="1cf6b13b6c60f7e0" providerId="Windows Live" clId="Web-{C33B70E5-BD2C-44BB-BC0F-70FDC81F11C9}"/>
    <pc:docChg chg="modSld">
      <pc:chgData name="Валерия Виткуп" userId="1cf6b13b6c60f7e0" providerId="Windows Live" clId="Web-{C33B70E5-BD2C-44BB-BC0F-70FDC81F11C9}" dt="2019-08-20T07:16:24.707" v="123" actId="20577"/>
      <pc:docMkLst>
        <pc:docMk/>
      </pc:docMkLst>
      <pc:sldChg chg="modSp">
        <pc:chgData name="Валерия Виткуп" userId="1cf6b13b6c60f7e0" providerId="Windows Live" clId="Web-{C33B70E5-BD2C-44BB-BC0F-70FDC81F11C9}" dt="2019-08-20T07:16:24.707" v="123" actId="20577"/>
        <pc:sldMkLst>
          <pc:docMk/>
          <pc:sldMk cId="2785733455" sldId="258"/>
        </pc:sldMkLst>
        <pc:spChg chg="mod">
          <ac:chgData name="Валерия Виткуп" userId="1cf6b13b6c60f7e0" providerId="Windows Live" clId="Web-{C33B70E5-BD2C-44BB-BC0F-70FDC81F11C9}" dt="2019-08-20T07:16:24.707" v="123" actId="20577"/>
          <ac:spMkLst>
            <pc:docMk/>
            <pc:sldMk cId="2785733455" sldId="258"/>
            <ac:spMk id="2" creationId="{066639AD-60C7-417B-B87B-FE239A88CC51}"/>
          </ac:spMkLst>
        </pc:spChg>
        <pc:spChg chg="mod">
          <ac:chgData name="Валерия Виткуп" userId="1cf6b13b6c60f7e0" providerId="Windows Live" clId="Web-{C33B70E5-BD2C-44BB-BC0F-70FDC81F11C9}" dt="2019-08-20T07:16:12.441" v="93" actId="20577"/>
          <ac:spMkLst>
            <pc:docMk/>
            <pc:sldMk cId="2785733455" sldId="258"/>
            <ac:spMk id="3" creationId="{A30098F4-C3F3-44A2-A461-985B206BCF11}"/>
          </ac:spMkLst>
        </pc:spChg>
      </pc:sldChg>
    </pc:docChg>
  </pc:docChgLst>
  <pc:docChgLst>
    <pc:chgData name="Валерия Виткуп" userId="1cf6b13b6c60f7e0" providerId="Windows Live" clId="Web-{622D9C70-C0AB-4665-81B4-8AB040A10A56}"/>
    <pc:docChg chg="delSld modSld sldOrd">
      <pc:chgData name="Валерия Виткуп" userId="1cf6b13b6c60f7e0" providerId="Windows Live" clId="Web-{622D9C70-C0AB-4665-81B4-8AB040A10A56}" dt="2019-08-20T22:00:46.937" v="210"/>
      <pc:docMkLst>
        <pc:docMk/>
      </pc:docMkLst>
      <pc:sldChg chg="addSp delSp modSp">
        <pc:chgData name="Валерия Виткуп" userId="1cf6b13b6c60f7e0" providerId="Windows Live" clId="Web-{622D9C70-C0AB-4665-81B4-8AB040A10A56}" dt="2019-08-20T19:22:29.006" v="205" actId="1076"/>
        <pc:sldMkLst>
          <pc:docMk/>
          <pc:sldMk cId="2785733455" sldId="258"/>
        </pc:sldMkLst>
        <pc:spChg chg="mod">
          <ac:chgData name="Валерия Виткуп" userId="1cf6b13b6c60f7e0" providerId="Windows Live" clId="Web-{622D9C70-C0AB-4665-81B4-8AB040A10A56}" dt="2019-08-20T19:22:14.475" v="200" actId="1076"/>
          <ac:spMkLst>
            <pc:docMk/>
            <pc:sldMk cId="2785733455" sldId="258"/>
            <ac:spMk id="2" creationId="{066639AD-60C7-417B-B87B-FE239A88CC51}"/>
          </ac:spMkLst>
        </pc:spChg>
        <pc:spChg chg="mod">
          <ac:chgData name="Валерия Виткуп" userId="1cf6b13b6c60f7e0" providerId="Windows Live" clId="Web-{622D9C70-C0AB-4665-81B4-8AB040A10A56}" dt="2019-08-20T18:37:29.955" v="28" actId="20577"/>
          <ac:spMkLst>
            <pc:docMk/>
            <pc:sldMk cId="2785733455" sldId="258"/>
            <ac:spMk id="3" creationId="{A30098F4-C3F3-44A2-A461-985B206BCF11}"/>
          </ac:spMkLst>
        </pc:spChg>
        <pc:spChg chg="add del mod">
          <ac:chgData name="Валерия Виткуп" userId="1cf6b13b6c60f7e0" providerId="Windows Live" clId="Web-{622D9C70-C0AB-4665-81B4-8AB040A10A56}" dt="2019-08-20T18:40:47.797" v="45"/>
          <ac:spMkLst>
            <pc:docMk/>
            <pc:sldMk cId="2785733455" sldId="258"/>
            <ac:spMk id="8" creationId="{26E758CB-53E0-4317-A34E-C6900EFA59C0}"/>
          </ac:spMkLst>
        </pc:spChg>
        <pc:picChg chg="add del mod">
          <ac:chgData name="Валерия Виткуп" userId="1cf6b13b6c60f7e0" providerId="Windows Live" clId="Web-{622D9C70-C0AB-4665-81B4-8AB040A10A56}" dt="2019-08-20T18:38:51.892" v="38"/>
          <ac:picMkLst>
            <pc:docMk/>
            <pc:sldMk cId="2785733455" sldId="258"/>
            <ac:picMk id="4" creationId="{696BB9D4-5863-4EB9-A00B-D0DD5DF8A2E3}"/>
          </ac:picMkLst>
        </pc:picChg>
        <pc:picChg chg="add del mod">
          <ac:chgData name="Валерия Виткуп" userId="1cf6b13b6c60f7e0" providerId="Windows Live" clId="Web-{622D9C70-C0AB-4665-81B4-8AB040A10A56}" dt="2019-08-20T18:39:05.454" v="41"/>
          <ac:picMkLst>
            <pc:docMk/>
            <pc:sldMk cId="2785733455" sldId="258"/>
            <ac:picMk id="6" creationId="{C04FF4D3-FD9C-4E76-B519-A0C8D15DFBCA}"/>
          </ac:picMkLst>
        </pc:picChg>
        <pc:picChg chg="add del mod">
          <ac:chgData name="Валерия Виткуп" userId="1cf6b13b6c60f7e0" providerId="Windows Live" clId="Web-{622D9C70-C0AB-4665-81B4-8AB040A10A56}" dt="2019-08-20T19:22:29.006" v="205" actId="1076"/>
          <ac:picMkLst>
            <pc:docMk/>
            <pc:sldMk cId="2785733455" sldId="258"/>
            <ac:picMk id="17" creationId="{38C311A1-0122-4065-8961-D9D916E2703C}"/>
          </ac:picMkLst>
        </pc:picChg>
      </pc:sldChg>
      <pc:sldChg chg="addSp delSp modSp del">
        <pc:chgData name="Валерия Виткуп" userId="1cf6b13b6c60f7e0" providerId="Windows Live" clId="Web-{622D9C70-C0AB-4665-81B4-8AB040A10A56}" dt="2019-08-20T19:22:56.490" v="206"/>
        <pc:sldMkLst>
          <pc:docMk/>
          <pc:sldMk cId="514124552" sldId="259"/>
        </pc:sldMkLst>
        <pc:spChg chg="mod">
          <ac:chgData name="Валерия Виткуп" userId="1cf6b13b6c60f7e0" providerId="Windows Live" clId="Web-{622D9C70-C0AB-4665-81B4-8AB040A10A56}" dt="2019-08-20T19:18:38.211" v="167" actId="20577"/>
          <ac:spMkLst>
            <pc:docMk/>
            <pc:sldMk cId="514124552" sldId="259"/>
            <ac:spMk id="3" creationId="{45FC2B17-3F74-4952-A474-239A08F2FF18}"/>
          </ac:spMkLst>
        </pc:spChg>
        <pc:spChg chg="add del">
          <ac:chgData name="Валерия Виткуп" userId="1cf6b13b6c60f7e0" providerId="Windows Live" clId="Web-{622D9C70-C0AB-4665-81B4-8AB040A10A56}" dt="2019-08-20T19:18:42.883" v="170"/>
          <ac:spMkLst>
            <pc:docMk/>
            <pc:sldMk cId="514124552" sldId="259"/>
            <ac:spMk id="13" creationId="{B22EAC51-4F46-4764-835E-B58775F4D1A3}"/>
          </ac:spMkLst>
        </pc:spChg>
      </pc:sldChg>
      <pc:sldChg chg="addSp delSp modSp ord">
        <pc:chgData name="Валерия Виткуп" userId="1cf6b13b6c60f7e0" providerId="Windows Live" clId="Web-{622D9C70-C0AB-4665-81B4-8AB040A10A56}" dt="2019-08-20T18:49:29.167" v="65" actId="20577"/>
        <pc:sldMkLst>
          <pc:docMk/>
          <pc:sldMk cId="3224579144" sldId="260"/>
        </pc:sldMkLst>
        <pc:spChg chg="mod">
          <ac:chgData name="Валерия Виткуп" userId="1cf6b13b6c60f7e0" providerId="Windows Live" clId="Web-{622D9C70-C0AB-4665-81B4-8AB040A10A56}" dt="2019-08-20T18:49:29.167" v="65" actId="20577"/>
          <ac:spMkLst>
            <pc:docMk/>
            <pc:sldMk cId="3224579144" sldId="260"/>
            <ac:spMk id="4" creationId="{3BEADACF-3B7C-4402-AA84-A1E79121001F}"/>
          </ac:spMkLst>
        </pc:spChg>
        <pc:picChg chg="add mod">
          <ac:chgData name="Валерия Виткуп" userId="1cf6b13b6c60f7e0" providerId="Windows Live" clId="Web-{622D9C70-C0AB-4665-81B4-8AB040A10A56}" dt="2019-08-20T18:38:35.142" v="35" actId="1076"/>
          <ac:picMkLst>
            <pc:docMk/>
            <pc:sldMk cId="3224579144" sldId="260"/>
            <ac:picMk id="3" creationId="{28FE1F20-72DC-4397-BDEF-FD3FF253C674}"/>
          </ac:picMkLst>
        </pc:picChg>
        <pc:picChg chg="del">
          <ac:chgData name="Валерия Виткуп" userId="1cf6b13b6c60f7e0" providerId="Windows Live" clId="Web-{622D9C70-C0AB-4665-81B4-8AB040A10A56}" dt="2019-08-20T18:38:25.439" v="30"/>
          <ac:picMkLst>
            <pc:docMk/>
            <pc:sldMk cId="3224579144" sldId="260"/>
            <ac:picMk id="7" creationId="{0668C299-6235-49E4-8601-C4AF3F9E97AE}"/>
          </ac:picMkLst>
        </pc:picChg>
      </pc:sldChg>
      <pc:sldChg chg="modSp ord">
        <pc:chgData name="Валерия Виткуп" userId="1cf6b13b6c60f7e0" providerId="Windows Live" clId="Web-{622D9C70-C0AB-4665-81B4-8AB040A10A56}" dt="2019-08-20T21:59:27.077" v="209"/>
        <pc:sldMkLst>
          <pc:docMk/>
          <pc:sldMk cId="593009022" sldId="263"/>
        </pc:sldMkLst>
        <pc:graphicFrameChg chg="mod modGraphic">
          <ac:chgData name="Валерия Виткуп" userId="1cf6b13b6c60f7e0" providerId="Windows Live" clId="Web-{622D9C70-C0AB-4665-81B4-8AB040A10A56}" dt="2019-08-20T19:26:38.503" v="208"/>
          <ac:graphicFrameMkLst>
            <pc:docMk/>
            <pc:sldMk cId="593009022" sldId="263"/>
            <ac:graphicFrameMk id="8" creationId="{49E37E39-BEBE-479A-9E8C-982F16C10B00}"/>
          </ac:graphicFrameMkLst>
        </pc:graphicFrameChg>
      </pc:sldChg>
      <pc:sldChg chg="ord">
        <pc:chgData name="Валерия Виткуп" userId="1cf6b13b6c60f7e0" providerId="Windows Live" clId="Web-{622D9C70-C0AB-4665-81B4-8AB040A10A56}" dt="2019-08-20T22:00:46.937" v="210"/>
        <pc:sldMkLst>
          <pc:docMk/>
          <pc:sldMk cId="1681692058" sldId="273"/>
        </pc:sldMkLst>
      </pc:sldChg>
      <pc:sldChg chg="addSp delSp modSp">
        <pc:chgData name="Валерия Виткуп" userId="1cf6b13b6c60f7e0" providerId="Windows Live" clId="Web-{622D9C70-C0AB-4665-81B4-8AB040A10A56}" dt="2019-08-20T19:20:46.710" v="185" actId="1076"/>
        <pc:sldMkLst>
          <pc:docMk/>
          <pc:sldMk cId="3903997838" sldId="274"/>
        </pc:sldMkLst>
        <pc:spChg chg="add mod">
          <ac:chgData name="Валерия Виткуп" userId="1cf6b13b6c60f7e0" providerId="Windows Live" clId="Web-{622D9C70-C0AB-4665-81B4-8AB040A10A56}" dt="2019-08-20T19:18:30.602" v="164" actId="1076"/>
          <ac:spMkLst>
            <pc:docMk/>
            <pc:sldMk cId="3903997838" sldId="274"/>
            <ac:spMk id="3" creationId="{2E4BA66A-B94E-4185-A766-D1DA19AA77B7}"/>
          </ac:spMkLst>
        </pc:spChg>
        <pc:spChg chg="mod">
          <ac:chgData name="Валерия Виткуп" userId="1cf6b13b6c60f7e0" providerId="Windows Live" clId="Web-{622D9C70-C0AB-4665-81B4-8AB040A10A56}" dt="2019-08-20T19:11:52.887" v="117" actId="20577"/>
          <ac:spMkLst>
            <pc:docMk/>
            <pc:sldMk cId="3903997838" sldId="274"/>
            <ac:spMk id="4" creationId="{3BEADACF-3B7C-4402-AA84-A1E79121001F}"/>
          </ac:spMkLst>
        </pc:spChg>
        <pc:spChg chg="mod">
          <ac:chgData name="Валерия Виткуп" userId="1cf6b13b6c60f7e0" providerId="Windows Live" clId="Web-{622D9C70-C0AB-4665-81B4-8AB040A10A56}" dt="2019-08-20T19:16:07.666" v="150" actId="14100"/>
          <ac:spMkLst>
            <pc:docMk/>
            <pc:sldMk cId="3903997838" sldId="274"/>
            <ac:spMk id="6" creationId="{02FD26E2-8A30-4A0C-B99A-ED11B05626B5}"/>
          </ac:spMkLst>
        </pc:spChg>
        <pc:spChg chg="mod">
          <ac:chgData name="Валерия Виткуп" userId="1cf6b13b6c60f7e0" providerId="Windows Live" clId="Web-{622D9C70-C0AB-4665-81B4-8AB040A10A56}" dt="2019-08-20T19:15:14.651" v="146" actId="1076"/>
          <ac:spMkLst>
            <pc:docMk/>
            <pc:sldMk cId="3903997838" sldId="274"/>
            <ac:spMk id="7" creationId="{8F91B356-7A9C-4B0D-8F97-12891531B81B}"/>
          </ac:spMkLst>
        </pc:spChg>
        <pc:spChg chg="mod">
          <ac:chgData name="Валерия Виткуп" userId="1cf6b13b6c60f7e0" providerId="Windows Live" clId="Web-{622D9C70-C0AB-4665-81B4-8AB040A10A56}" dt="2019-08-20T19:17:45.087" v="155" actId="1076"/>
          <ac:spMkLst>
            <pc:docMk/>
            <pc:sldMk cId="3903997838" sldId="274"/>
            <ac:spMk id="8" creationId="{26807F4C-A318-4701-AB7B-C6A97BF072C8}"/>
          </ac:spMkLst>
        </pc:spChg>
        <pc:spChg chg="add mod">
          <ac:chgData name="Валерия Виткуп" userId="1cf6b13b6c60f7e0" providerId="Windows Live" clId="Web-{622D9C70-C0AB-4665-81B4-8AB040A10A56}" dt="2019-08-20T19:18:56.430" v="179" actId="1076"/>
          <ac:spMkLst>
            <pc:docMk/>
            <pc:sldMk cId="3903997838" sldId="274"/>
            <ac:spMk id="10" creationId="{9028231B-18D4-4BEA-B80B-E780A54A09E0}"/>
          </ac:spMkLst>
        </pc:spChg>
        <pc:picChg chg="add mod">
          <ac:chgData name="Валерия Виткуп" userId="1cf6b13b6c60f7e0" providerId="Windows Live" clId="Web-{622D9C70-C0AB-4665-81B4-8AB040A10A56}" dt="2019-08-20T19:19:53.617" v="181" actId="1076"/>
          <ac:picMkLst>
            <pc:docMk/>
            <pc:sldMk cId="3903997838" sldId="274"/>
            <ac:picMk id="2" creationId="{019B6245-966C-43DD-B5C0-24BE8232413A}"/>
          </ac:picMkLst>
        </pc:picChg>
        <pc:picChg chg="del">
          <ac:chgData name="Валерия Виткуп" userId="1cf6b13b6c60f7e0" providerId="Windows Live" clId="Web-{622D9C70-C0AB-4665-81B4-8AB040A10A56}" dt="2019-08-20T19:12:35.496" v="123"/>
          <ac:picMkLst>
            <pc:docMk/>
            <pc:sldMk cId="3903997838" sldId="274"/>
            <ac:picMk id="13" creationId="{AADEDBB9-16E8-405A-9A1F-5864450D9A5C}"/>
          </ac:picMkLst>
        </pc:picChg>
        <pc:picChg chg="mod ord">
          <ac:chgData name="Валерия Виткуп" userId="1cf6b13b6c60f7e0" providerId="Windows Live" clId="Web-{622D9C70-C0AB-4665-81B4-8AB040A10A56}" dt="2019-08-20T19:20:46.710" v="185" actId="1076"/>
          <ac:picMkLst>
            <pc:docMk/>
            <pc:sldMk cId="3903997838" sldId="274"/>
            <ac:picMk id="15" creationId="{026348FA-A448-43D2-9728-97E2CF8F1212}"/>
          </ac:picMkLst>
        </pc:picChg>
        <pc:picChg chg="del">
          <ac:chgData name="Валерия Виткуп" userId="1cf6b13b6c60f7e0" providerId="Windows Live" clId="Web-{622D9C70-C0AB-4665-81B4-8AB040A10A56}" dt="2019-08-20T19:12:35.465" v="122"/>
          <ac:picMkLst>
            <pc:docMk/>
            <pc:sldMk cId="3903997838" sldId="274"/>
            <ac:picMk id="1026" creationId="{CDD3CA22-34E9-48B0-BA5A-D560CA0CC47F}"/>
          </ac:picMkLst>
        </pc:picChg>
      </pc:sldChg>
      <pc:sldChg chg="addSp delSp modSp del">
        <pc:chgData name="Валерия Виткуп" userId="1cf6b13b6c60f7e0" providerId="Windows Live" clId="Web-{622D9C70-C0AB-4665-81B4-8AB040A10A56}" dt="2019-08-20T19:15:55.119" v="149"/>
        <pc:sldMkLst>
          <pc:docMk/>
          <pc:sldMk cId="1343721895" sldId="275"/>
        </pc:sldMkLst>
        <pc:spChg chg="add mod">
          <ac:chgData name="Валерия Виткуп" userId="1cf6b13b6c60f7e0" providerId="Windows Live" clId="Web-{622D9C70-C0AB-4665-81B4-8AB040A10A56}" dt="2019-08-20T19:10:58.731" v="109" actId="1076"/>
          <ac:spMkLst>
            <pc:docMk/>
            <pc:sldMk cId="1343721895" sldId="275"/>
            <ac:spMk id="3" creationId="{E2A44954-6D27-48B4-B805-15BE2DE55B02}"/>
          </ac:spMkLst>
        </pc:spChg>
        <pc:spChg chg="mod">
          <ac:chgData name="Валерия Виткуп" userId="1cf6b13b6c60f7e0" providerId="Windows Live" clId="Web-{622D9C70-C0AB-4665-81B4-8AB040A10A56}" dt="2019-08-20T19:10:54.575" v="106" actId="20577"/>
          <ac:spMkLst>
            <pc:docMk/>
            <pc:sldMk cId="1343721895" sldId="275"/>
            <ac:spMk id="11" creationId="{7A8E082D-8743-4F8C-8C25-E79759E9B863}"/>
          </ac:spMkLst>
        </pc:spChg>
        <pc:picChg chg="add del mod">
          <ac:chgData name="Валерия Виткуп" userId="1cf6b13b6c60f7e0" providerId="Windows Live" clId="Web-{622D9C70-C0AB-4665-81B4-8AB040A10A56}" dt="2019-08-20T19:11:23.763" v="114"/>
          <ac:picMkLst>
            <pc:docMk/>
            <pc:sldMk cId="1343721895" sldId="275"/>
            <ac:picMk id="6" creationId="{25D04010-8770-4FFF-BD0B-962C7BED2FD3}"/>
          </ac:picMkLst>
        </pc:picChg>
        <pc:picChg chg="add">
          <ac:chgData name="Валерия Виткуп" userId="1cf6b13b6c60f7e0" providerId="Windows Live" clId="Web-{622D9C70-C0AB-4665-81B4-8AB040A10A56}" dt="2019-08-20T19:11:29.794" v="115"/>
          <ac:picMkLst>
            <pc:docMk/>
            <pc:sldMk cId="1343721895" sldId="275"/>
            <ac:picMk id="7" creationId="{FCF031AD-FCF8-4254-890B-09736422D678}"/>
          </ac:picMkLst>
        </pc:picChg>
        <pc:picChg chg="del">
          <ac:chgData name="Валерия Виткуп" userId="1cf6b13b6c60f7e0" providerId="Windows Live" clId="Web-{622D9C70-C0AB-4665-81B4-8AB040A10A56}" dt="2019-08-20T19:11:00.497" v="110"/>
          <ac:picMkLst>
            <pc:docMk/>
            <pc:sldMk cId="1343721895" sldId="275"/>
            <ac:picMk id="12" creationId="{8D0F0840-193E-439B-A403-849E95C12CD9}"/>
          </ac:picMkLst>
        </pc:picChg>
      </pc:sldChg>
      <pc:sldChg chg="delSp modSp">
        <pc:chgData name="Валерия Виткуп" userId="1cf6b13b6c60f7e0" providerId="Windows Live" clId="Web-{622D9C70-C0AB-4665-81B4-8AB040A10A56}" dt="2019-08-20T19:08:15.608" v="69" actId="1076"/>
        <pc:sldMkLst>
          <pc:docMk/>
          <pc:sldMk cId="3724710608" sldId="277"/>
        </pc:sldMkLst>
        <pc:picChg chg="mod">
          <ac:chgData name="Валерия Виткуп" userId="1cf6b13b6c60f7e0" providerId="Windows Live" clId="Web-{622D9C70-C0AB-4665-81B4-8AB040A10A56}" dt="2019-08-20T19:08:15.608" v="69" actId="1076"/>
          <ac:picMkLst>
            <pc:docMk/>
            <pc:sldMk cId="3724710608" sldId="277"/>
            <ac:picMk id="10" creationId="{D4940C5F-1F43-44F1-A80D-FD86D0F0C089}"/>
          </ac:picMkLst>
        </pc:picChg>
        <pc:picChg chg="del">
          <ac:chgData name="Валерия Виткуп" userId="1cf6b13b6c60f7e0" providerId="Windows Live" clId="Web-{622D9C70-C0AB-4665-81B4-8AB040A10A56}" dt="2019-08-20T19:08:11.686" v="68"/>
          <ac:picMkLst>
            <pc:docMk/>
            <pc:sldMk cId="3724710608" sldId="277"/>
            <ac:picMk id="12" creationId="{B8BE257C-E69E-4464-80FE-B47EBDD18DDA}"/>
          </ac:picMkLst>
        </pc:picChg>
      </pc:sldChg>
      <pc:sldChg chg="delSp del">
        <pc:chgData name="Валерия Виткуп" userId="1cf6b13b6c60f7e0" providerId="Windows Live" clId="Web-{622D9C70-C0AB-4665-81B4-8AB040A10A56}" dt="2019-08-20T19:17:16.946" v="153"/>
        <pc:sldMkLst>
          <pc:docMk/>
          <pc:sldMk cId="511288622" sldId="278"/>
        </pc:sldMkLst>
        <pc:spChg chg="del">
          <ac:chgData name="Валерия Виткуп" userId="1cf6b13b6c60f7e0" providerId="Windows Live" clId="Web-{622D9C70-C0AB-4665-81B4-8AB040A10A56}" dt="2019-08-20T19:17:16.915" v="152"/>
          <ac:spMkLst>
            <pc:docMk/>
            <pc:sldMk cId="511288622" sldId="278"/>
            <ac:spMk id="3" creationId="{4CEBD21F-F680-40D3-85DB-AE3811988620}"/>
          </ac:spMkLst>
        </pc:spChg>
        <pc:picChg chg="del">
          <ac:chgData name="Валерия Виткуп" userId="1cf6b13b6c60f7e0" providerId="Windows Live" clId="Web-{622D9C70-C0AB-4665-81B4-8AB040A10A56}" dt="2019-08-20T19:17:06.837" v="151"/>
          <ac:picMkLst>
            <pc:docMk/>
            <pc:sldMk cId="511288622" sldId="278"/>
            <ac:picMk id="2" creationId="{14369625-ED3A-45CD-A600-0A1C79C4B5A5}"/>
          </ac:picMkLst>
        </pc:picChg>
      </pc:sldChg>
    </pc:docChg>
  </pc:docChgLst>
  <pc:docChgLst>
    <pc:chgData name="Анастасия Городилова" userId="bed6bed401782baf" providerId="LiveId" clId="{9824BE11-5353-45BB-A2D6-50DDDFD062AE}"/>
    <pc:docChg chg="modSld">
      <pc:chgData name="Анастасия Городилова" userId="bed6bed401782baf" providerId="LiveId" clId="{9824BE11-5353-45BB-A2D6-50DDDFD062AE}" dt="2019-08-21T01:40:09.033" v="10" actId="1035"/>
      <pc:docMkLst>
        <pc:docMk/>
      </pc:docMkLst>
      <pc:sldChg chg="modSp">
        <pc:chgData name="Анастасия Городилова" userId="bed6bed401782baf" providerId="LiveId" clId="{9824BE11-5353-45BB-A2D6-50DDDFD062AE}" dt="2019-08-21T01:40:09.033" v="10" actId="1035"/>
        <pc:sldMkLst>
          <pc:docMk/>
          <pc:sldMk cId="3903997838" sldId="274"/>
        </pc:sldMkLst>
        <pc:spChg chg="mod">
          <ac:chgData name="Анастасия Городилова" userId="bed6bed401782baf" providerId="LiveId" clId="{9824BE11-5353-45BB-A2D6-50DDDFD062AE}" dt="2019-08-21T01:40:02.624" v="6" actId="1036"/>
          <ac:spMkLst>
            <pc:docMk/>
            <pc:sldMk cId="3903997838" sldId="274"/>
            <ac:spMk id="7" creationId="{8F91B356-7A9C-4B0D-8F97-12891531B81B}"/>
          </ac:spMkLst>
        </pc:spChg>
        <pc:spChg chg="mod">
          <ac:chgData name="Анастасия Городилова" userId="bed6bed401782baf" providerId="LiveId" clId="{9824BE11-5353-45BB-A2D6-50DDDFD062AE}" dt="2019-08-21T01:40:09.033" v="10" actId="1035"/>
          <ac:spMkLst>
            <pc:docMk/>
            <pc:sldMk cId="3903997838" sldId="274"/>
            <ac:spMk id="10" creationId="{9028231B-18D4-4BEA-B80B-E780A54A09E0}"/>
          </ac:spMkLst>
        </pc:spChg>
      </pc:sldChg>
    </pc:docChg>
  </pc:docChgLst>
  <pc:docChgLst>
    <pc:chgData name="Валерия Виткуп" userId="1cf6b13b6c60f7e0" providerId="Windows Live" clId="Web-{6B83C464-315A-426D-A75C-93BD8BFB8DDC}"/>
    <pc:docChg chg="delSld">
      <pc:chgData name="Валерия Виткуп" userId="1cf6b13b6c60f7e0" providerId="Windows Live" clId="Web-{6B83C464-315A-426D-A75C-93BD8BFB8DDC}" dt="2019-08-20T23:30:16.845" v="2"/>
      <pc:docMkLst>
        <pc:docMk/>
      </pc:docMkLst>
      <pc:sldChg chg="del">
        <pc:chgData name="Валерия Виткуп" userId="1cf6b13b6c60f7e0" providerId="Windows Live" clId="Web-{6B83C464-315A-426D-A75C-93BD8BFB8DDC}" dt="2019-08-20T23:30:04.564" v="0"/>
        <pc:sldMkLst>
          <pc:docMk/>
          <pc:sldMk cId="300782320" sldId="264"/>
        </pc:sldMkLst>
      </pc:sldChg>
      <pc:sldChg chg="del">
        <pc:chgData name="Валерия Виткуп" userId="1cf6b13b6c60f7e0" providerId="Windows Live" clId="Web-{6B83C464-315A-426D-A75C-93BD8BFB8DDC}" dt="2019-08-20T23:30:07.861" v="1"/>
        <pc:sldMkLst>
          <pc:docMk/>
          <pc:sldMk cId="4279709311" sldId="265"/>
        </pc:sldMkLst>
      </pc:sldChg>
      <pc:sldChg chg="del">
        <pc:chgData name="Валерия Виткуп" userId="1cf6b13b6c60f7e0" providerId="Windows Live" clId="Web-{6B83C464-315A-426D-A75C-93BD8BFB8DDC}" dt="2019-08-20T23:30:16.845" v="2"/>
        <pc:sldMkLst>
          <pc:docMk/>
          <pc:sldMk cId="1292398700" sldId="266"/>
        </pc:sldMkLst>
      </pc:sldChg>
    </pc:docChg>
  </pc:docChgLst>
  <pc:docChgLst>
    <pc:chgData name="Анастасия Городилова" userId="bed6bed401782baf" providerId="Windows Live" clId="Web-{57A00353-EDF5-489A-B64B-C16CC749AFF5}"/>
    <pc:docChg chg="addSld modSld">
      <pc:chgData name="Анастасия Городилова" userId="bed6bed401782baf" providerId="Windows Live" clId="Web-{57A00353-EDF5-489A-B64B-C16CC749AFF5}" dt="2019-08-21T01:26:12.675" v="95" actId="1076"/>
      <pc:docMkLst>
        <pc:docMk/>
      </pc:docMkLst>
      <pc:sldChg chg="addSp delSp modSp">
        <pc:chgData name="Анастасия Городилова" userId="bed6bed401782baf" providerId="Windows Live" clId="Web-{57A00353-EDF5-489A-B64B-C16CC749AFF5}" dt="2019-08-21T01:21:27.581" v="9" actId="1076"/>
        <pc:sldMkLst>
          <pc:docMk/>
          <pc:sldMk cId="2785733455" sldId="258"/>
        </pc:sldMkLst>
        <pc:picChg chg="add del mod">
          <ac:chgData name="Анастасия Городилова" userId="bed6bed401782baf" providerId="Windows Live" clId="Web-{57A00353-EDF5-489A-B64B-C16CC749AFF5}" dt="2019-08-21T01:21:27.269" v="3"/>
          <ac:picMkLst>
            <pc:docMk/>
            <pc:sldMk cId="2785733455" sldId="258"/>
            <ac:picMk id="4" creationId="{CB42F16D-30AD-4B0A-9F1B-59700045E217}"/>
          </ac:picMkLst>
        </pc:picChg>
        <pc:picChg chg="add mod">
          <ac:chgData name="Анастасия Городилова" userId="bed6bed401782baf" providerId="Windows Live" clId="Web-{57A00353-EDF5-489A-B64B-C16CC749AFF5}" dt="2019-08-21T01:21:27.581" v="9" actId="1076"/>
          <ac:picMkLst>
            <pc:docMk/>
            <pc:sldMk cId="2785733455" sldId="258"/>
            <ac:picMk id="6" creationId="{65BC1958-1B9D-4635-86DA-57D8224A86F2}"/>
          </ac:picMkLst>
        </pc:picChg>
        <pc:picChg chg="del">
          <ac:chgData name="Анастасия Городилова" userId="bed6bed401782baf" providerId="Windows Live" clId="Web-{57A00353-EDF5-489A-B64B-C16CC749AFF5}" dt="2019-08-21T01:20:01.798" v="0"/>
          <ac:picMkLst>
            <pc:docMk/>
            <pc:sldMk cId="2785733455" sldId="258"/>
            <ac:picMk id="17" creationId="{38C311A1-0122-4065-8961-D9D916E2703C}"/>
          </ac:picMkLst>
        </pc:picChg>
      </pc:sldChg>
      <pc:sldChg chg="delSp">
        <pc:chgData name="Анастасия Городилова" userId="bed6bed401782baf" providerId="Windows Live" clId="Web-{57A00353-EDF5-489A-B64B-C16CC749AFF5}" dt="2019-08-21T01:21:35.753" v="10"/>
        <pc:sldMkLst>
          <pc:docMk/>
          <pc:sldMk cId="3903997838" sldId="274"/>
        </pc:sldMkLst>
        <pc:spChg chg="del">
          <ac:chgData name="Анастасия Городилова" userId="bed6bed401782baf" providerId="Windows Live" clId="Web-{57A00353-EDF5-489A-B64B-C16CC749AFF5}" dt="2019-08-21T01:21:35.753" v="10"/>
          <ac:spMkLst>
            <pc:docMk/>
            <pc:sldMk cId="3903997838" sldId="274"/>
            <ac:spMk id="11" creationId="{4947B838-152D-4F8D-90A6-0315242B985D}"/>
          </ac:spMkLst>
        </pc:spChg>
      </pc:sldChg>
      <pc:sldChg chg="addSp delSp modSp add replId">
        <pc:chgData name="Анастасия Городилова" userId="bed6bed401782baf" providerId="Windows Live" clId="Web-{57A00353-EDF5-489A-B64B-C16CC749AFF5}" dt="2019-08-21T01:26:12.675" v="95" actId="1076"/>
        <pc:sldMkLst>
          <pc:docMk/>
          <pc:sldMk cId="2212463870" sldId="280"/>
        </pc:sldMkLst>
        <pc:spChg chg="del">
          <ac:chgData name="Анастасия Городилова" userId="bed6bed401782baf" providerId="Windows Live" clId="Web-{57A00353-EDF5-489A-B64B-C16CC749AFF5}" dt="2019-08-21T01:22:12.269" v="18"/>
          <ac:spMkLst>
            <pc:docMk/>
            <pc:sldMk cId="2212463870" sldId="280"/>
            <ac:spMk id="3" creationId="{2E4BA66A-B94E-4185-A766-D1DA19AA77B7}"/>
          </ac:spMkLst>
        </pc:spChg>
        <pc:spChg chg="del">
          <ac:chgData name="Анастасия Городилова" userId="bed6bed401782baf" providerId="Windows Live" clId="Web-{57A00353-EDF5-489A-B64B-C16CC749AFF5}" dt="2019-08-21T01:21:55.660" v="12"/>
          <ac:spMkLst>
            <pc:docMk/>
            <pc:sldMk cId="2212463870" sldId="280"/>
            <ac:spMk id="4" creationId="{3BEADACF-3B7C-4402-AA84-A1E79121001F}"/>
          </ac:spMkLst>
        </pc:spChg>
        <pc:spChg chg="del">
          <ac:chgData name="Анастасия Городилова" userId="bed6bed401782baf" providerId="Windows Live" clId="Web-{57A00353-EDF5-489A-B64B-C16CC749AFF5}" dt="2019-08-21T01:22:03.597" v="15"/>
          <ac:spMkLst>
            <pc:docMk/>
            <pc:sldMk cId="2212463870" sldId="280"/>
            <ac:spMk id="6" creationId="{02FD26E2-8A30-4A0C-B99A-ED11B05626B5}"/>
          </ac:spMkLst>
        </pc:spChg>
        <pc:spChg chg="del">
          <ac:chgData name="Анастасия Городилова" userId="bed6bed401782baf" providerId="Windows Live" clId="Web-{57A00353-EDF5-489A-B64B-C16CC749AFF5}" dt="2019-08-21T01:22:03.066" v="14"/>
          <ac:spMkLst>
            <pc:docMk/>
            <pc:sldMk cId="2212463870" sldId="280"/>
            <ac:spMk id="7" creationId="{8F91B356-7A9C-4B0D-8F97-12891531B81B}"/>
          </ac:spMkLst>
        </pc:spChg>
        <pc:spChg chg="del">
          <ac:chgData name="Анастасия Городилова" userId="bed6bed401782baf" providerId="Windows Live" clId="Web-{57A00353-EDF5-489A-B64B-C16CC749AFF5}" dt="2019-08-21T01:22:01.675" v="13"/>
          <ac:spMkLst>
            <pc:docMk/>
            <pc:sldMk cId="2212463870" sldId="280"/>
            <ac:spMk id="8" creationId="{26807F4C-A318-4701-AB7B-C6A97BF072C8}"/>
          </ac:spMkLst>
        </pc:spChg>
        <pc:spChg chg="del">
          <ac:chgData name="Анастасия Городилова" userId="bed6bed401782baf" providerId="Windows Live" clId="Web-{57A00353-EDF5-489A-B64B-C16CC749AFF5}" dt="2019-08-21T01:22:08.238" v="17"/>
          <ac:spMkLst>
            <pc:docMk/>
            <pc:sldMk cId="2212463870" sldId="280"/>
            <ac:spMk id="10" creationId="{9028231B-18D4-4BEA-B80B-E780A54A09E0}"/>
          </ac:spMkLst>
        </pc:spChg>
        <pc:spChg chg="add del mod">
          <ac:chgData name="Анастасия Городилова" userId="bed6bed401782baf" providerId="Windows Live" clId="Web-{57A00353-EDF5-489A-B64B-C16CC749AFF5}" dt="2019-08-21T01:25:04.891" v="79"/>
          <ac:spMkLst>
            <pc:docMk/>
            <pc:sldMk cId="2212463870" sldId="280"/>
            <ac:spMk id="11" creationId="{B15DB6B5-0170-4A43-9550-EBD43F6896F5}"/>
          </ac:spMkLst>
        </pc:spChg>
        <pc:spChg chg="add del">
          <ac:chgData name="Анастасия Городилова" userId="bed6bed401782baf" providerId="Windows Live" clId="Web-{57A00353-EDF5-489A-B64B-C16CC749AFF5}" dt="2019-08-21T01:23:13.274" v="64"/>
          <ac:spMkLst>
            <pc:docMk/>
            <pc:sldMk cId="2212463870" sldId="280"/>
            <ac:spMk id="12" creationId="{ACFA0499-0FD3-4EEA-9A54-52C045698D81}"/>
          </ac:spMkLst>
        </pc:spChg>
        <pc:spChg chg="add del mod">
          <ac:chgData name="Анастасия Городилова" userId="bed6bed401782baf" providerId="Windows Live" clId="Web-{57A00353-EDF5-489A-B64B-C16CC749AFF5}" dt="2019-08-21T01:25:28.844" v="87"/>
          <ac:spMkLst>
            <pc:docMk/>
            <pc:sldMk cId="2212463870" sldId="280"/>
            <ac:spMk id="13" creationId="{866C808E-02DC-4C4D-9DB0-4AE2B8586BC0}"/>
          </ac:spMkLst>
        </pc:spChg>
        <pc:spChg chg="add mod">
          <ac:chgData name="Анастасия Городилова" userId="bed6bed401782baf" providerId="Windows Live" clId="Web-{57A00353-EDF5-489A-B64B-C16CC749AFF5}" dt="2019-08-21T01:26:12.675" v="95" actId="1076"/>
          <ac:spMkLst>
            <pc:docMk/>
            <pc:sldMk cId="2212463870" sldId="280"/>
            <ac:spMk id="14" creationId="{1072EE93-84C1-497D-87BE-7503007C6003}"/>
          </ac:spMkLst>
        </pc:spChg>
        <pc:spChg chg="add del">
          <ac:chgData name="Анастасия Городилова" userId="bed6bed401782baf" providerId="Windows Live" clId="Web-{57A00353-EDF5-489A-B64B-C16CC749AFF5}" dt="2019-08-21T01:25:33.969" v="88"/>
          <ac:spMkLst>
            <pc:docMk/>
            <pc:sldMk cId="2212463870" sldId="280"/>
            <ac:spMk id="16" creationId="{D32F75C0-93B4-4CDA-A78B-C98BC32B9B2E}"/>
          </ac:spMkLst>
        </pc:spChg>
        <pc:picChg chg="del">
          <ac:chgData name="Анастасия Городилова" userId="bed6bed401782baf" providerId="Windows Live" clId="Web-{57A00353-EDF5-489A-B64B-C16CC749AFF5}" dt="2019-08-21T01:22:12.519" v="19"/>
          <ac:picMkLst>
            <pc:docMk/>
            <pc:sldMk cId="2212463870" sldId="280"/>
            <ac:picMk id="2" creationId="{019B6245-966C-43DD-B5C0-24BE8232413A}"/>
          </ac:picMkLst>
        </pc:picChg>
        <pc:picChg chg="del">
          <ac:chgData name="Анастасия Городилова" userId="bed6bed401782baf" providerId="Windows Live" clId="Web-{57A00353-EDF5-489A-B64B-C16CC749AFF5}" dt="2019-08-21T01:22:05.425" v="16"/>
          <ac:picMkLst>
            <pc:docMk/>
            <pc:sldMk cId="2212463870" sldId="280"/>
            <ac:picMk id="15" creationId="{026348FA-A448-43D2-9728-97E2CF8F1212}"/>
          </ac:picMkLst>
        </pc:picChg>
      </pc:sldChg>
    </pc:docChg>
  </pc:docChgLst>
  <pc:docChgLst>
    <pc:chgData name="Валерия Виткуп" userId="1cf6b13b6c60f7e0" providerId="Windows Live" clId="Web-{6D9FD55F-0583-4E11-84DC-8A0EC5AFEDDD}"/>
    <pc:docChg chg="modSld">
      <pc:chgData name="Валерия Виткуп" userId="1cf6b13b6c60f7e0" providerId="Windows Live" clId="Web-{6D9FD55F-0583-4E11-84DC-8A0EC5AFEDDD}" dt="2019-08-21T00:54:28.451" v="11" actId="1076"/>
      <pc:docMkLst>
        <pc:docMk/>
      </pc:docMkLst>
      <pc:sldChg chg="addSp modSp">
        <pc:chgData name="Валерия Виткуп" userId="1cf6b13b6c60f7e0" providerId="Windows Live" clId="Web-{6D9FD55F-0583-4E11-84DC-8A0EC5AFEDDD}" dt="2019-08-21T00:54:28.451" v="11" actId="1076"/>
        <pc:sldMkLst>
          <pc:docMk/>
          <pc:sldMk cId="3903997838" sldId="274"/>
        </pc:sldMkLst>
        <pc:spChg chg="mod">
          <ac:chgData name="Валерия Виткуп" userId="1cf6b13b6c60f7e0" providerId="Windows Live" clId="Web-{6D9FD55F-0583-4E11-84DC-8A0EC5AFEDDD}" dt="2019-08-21T00:54:20.544" v="8" actId="20577"/>
          <ac:spMkLst>
            <pc:docMk/>
            <pc:sldMk cId="3903997838" sldId="274"/>
            <ac:spMk id="8" creationId="{26807F4C-A318-4701-AB7B-C6A97BF072C8}"/>
          </ac:spMkLst>
        </pc:spChg>
        <pc:spChg chg="add mod">
          <ac:chgData name="Валерия Виткуп" userId="1cf6b13b6c60f7e0" providerId="Windows Live" clId="Web-{6D9FD55F-0583-4E11-84DC-8A0EC5AFEDDD}" dt="2019-08-21T00:54:28.451" v="11" actId="1076"/>
          <ac:spMkLst>
            <pc:docMk/>
            <pc:sldMk cId="3903997838" sldId="274"/>
            <ac:spMk id="11" creationId="{4947B838-152D-4F8D-90A6-0315242B985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a:t>Образец заголовка</a:t>
            </a:r>
            <a:endParaRPr lang="en-US"/>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F43880-A2F6-4395-873C-7AE5DC11F27E}"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94027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29268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1017138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369127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a:t>Образец заголовка</a:t>
            </a:r>
            <a:endParaRPr lang="en-US"/>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9F43880-A2F6-4395-873C-7AE5DC11F27E}" type="slidenum">
              <a:rPr lang="ru-RU" smtClean="0"/>
              <a:pPr/>
              <a:t>‹#›</a:t>
            </a:fld>
            <a:endParaRPr lang="ru-RU"/>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27294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ru-RU"/>
              <a:t>Образец заголовка</a:t>
            </a:r>
            <a:endParaRPr lang="en-US"/>
          </a:p>
        </p:txBody>
      </p:sp>
      <p:sp>
        <p:nvSpPr>
          <p:cNvPr id="3" name="Content Placeholder 2"/>
          <p:cNvSpPr>
            <a:spLocks noGrp="1"/>
          </p:cNvSpPr>
          <p:nvPr>
            <p:ph sz="half" idx="1"/>
          </p:nvPr>
        </p:nvSpPr>
        <p:spPr>
          <a:xfrm>
            <a:off x="822960" y="1845734"/>
            <a:ext cx="370332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4663440" y="1845735"/>
            <a:ext cx="3703320" cy="402336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4249519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ru-RU"/>
              <a:t>Образец заголовка</a:t>
            </a:r>
            <a:endParaRPr lang="en-US"/>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22960" y="2582334"/>
            <a:ext cx="370332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63440" y="2582334"/>
            <a:ext cx="3703320" cy="3378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1424439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273454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ru-RU"/>
          </a:p>
        </p:txBody>
      </p:sp>
      <p:sp>
        <p:nvSpPr>
          <p:cNvPr id="9" name="Slide Number Placeholder 8"/>
          <p:cNvSpPr>
            <a:spLocks noGrp="1"/>
          </p:cNvSpPr>
          <p:nvPr>
            <p:ph type="sldNum" sz="quarter" idx="12"/>
          </p:nvPr>
        </p:nvSpPr>
        <p:spPr/>
        <p:txBody>
          <a:body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2615629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ru-RU"/>
              <a:t>Образец заголовка</a:t>
            </a:r>
            <a:endParaRPr lang="en-US"/>
          </a:p>
        </p:txBody>
      </p:sp>
      <p:sp>
        <p:nvSpPr>
          <p:cNvPr id="3" name="Content Placeholder 2"/>
          <p:cNvSpPr>
            <a:spLocks noGrp="1"/>
          </p:cNvSpPr>
          <p:nvPr>
            <p:ph idx="1"/>
          </p:nvPr>
        </p:nvSpPr>
        <p:spPr>
          <a:xfrm>
            <a:off x="3600450" y="731520"/>
            <a:ext cx="4869180" cy="5257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0203543-8727-436A-80C3-55BA165B2241}" type="datetimeFigureOut">
              <a:rPr lang="ru-RU" smtClean="0"/>
              <a:pPr/>
              <a:t>07.06.2022</a:t>
            </a:fld>
            <a:endParaRPr lang="ru-RU"/>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ru-RU"/>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3463766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ru-RU"/>
              <a:t>Образец заголовка</a:t>
            </a:r>
            <a:endParaRPr lang="en-US"/>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30203543-8727-436A-80C3-55BA165B2241}" type="datetimeFigureOut">
              <a:rPr lang="ru-RU" smtClean="0"/>
              <a:pPr/>
              <a:t>07.06.2022</a:t>
            </a:fld>
            <a:endParaRPr lang="ru-RU"/>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F43880-A2F6-4395-873C-7AE5DC11F27E}" type="slidenum">
              <a:rPr lang="ru-RU" smtClean="0"/>
              <a:pPr/>
              <a:t>‹#›</a:t>
            </a:fld>
            <a:endParaRPr lang="ru-RU"/>
          </a:p>
        </p:txBody>
      </p:sp>
    </p:spTree>
    <p:extLst>
      <p:ext uri="{BB962C8B-B14F-4D97-AF65-F5344CB8AC3E}">
        <p14:creationId xmlns:p14="http://schemas.microsoft.com/office/powerpoint/2010/main" xmlns="" val="412661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ru-RU"/>
              <a:t>Образец заголовка</a:t>
            </a:r>
            <a:endParaRPr lang="en-US"/>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30203543-8727-436A-80C3-55BA165B2241}" type="datetimeFigureOut">
              <a:rPr lang="ru-RU" smtClean="0"/>
              <a:pPr/>
              <a:t>07.06.2022</a:t>
            </a:fld>
            <a:endParaRPr lang="ru-RU"/>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ru-RU"/>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9F43880-A2F6-4395-873C-7AE5DC11F27E}" type="slidenum">
              <a:rPr lang="ru-RU" smtClean="0"/>
              <a:pPr/>
              <a:t>‹#›</a:t>
            </a:fld>
            <a:endParaRPr lang="ru-RU"/>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5359548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nsucrypto.nsu.r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sibecrypt.ru/"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sibecrypt.ru/"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sibecrypt.ru/" TargetMode="Externa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nsucrypto.nsu.ru/"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emf"/><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crypto.nsu.ru/ru/letnyaya-shkola/" TargetMode="Externa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crypto.nsu.ru/ru/letnyaya-shkola/"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mailto:nsucrypto@nsu.ru"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66639AD-60C7-417B-B87B-FE239A88CC51}"/>
              </a:ext>
            </a:extLst>
          </p:cNvPr>
          <p:cNvSpPr>
            <a:spLocks noGrp="1"/>
          </p:cNvSpPr>
          <p:nvPr>
            <p:ph type="ctrTitle"/>
          </p:nvPr>
        </p:nvSpPr>
        <p:spPr>
          <a:xfrm>
            <a:off x="795712" y="760424"/>
            <a:ext cx="7833938" cy="2758331"/>
          </a:xfrm>
        </p:spPr>
        <p:txBody>
          <a:bodyPr>
            <a:normAutofit fontScale="90000"/>
          </a:bodyPr>
          <a:lstStyle/>
          <a:p>
            <a:r>
              <a:rPr lang="en-US" sz="5500" b="1" dirty="0" smtClean="0">
                <a:solidFill>
                  <a:schemeClr val="bg1"/>
                </a:solidFill>
                <a:latin typeface="Perpetua" pitchFamily="18" charset="0"/>
              </a:rPr>
              <a:t>Cryptographic</a:t>
            </a:r>
            <a:br>
              <a:rPr lang="en-US" sz="5500" b="1" dirty="0" smtClean="0">
                <a:solidFill>
                  <a:schemeClr val="bg1"/>
                </a:solidFill>
                <a:latin typeface="Perpetua" pitchFamily="18" charset="0"/>
              </a:rPr>
            </a:br>
            <a:r>
              <a:rPr lang="en-US" sz="5500" b="1" dirty="0" smtClean="0">
                <a:solidFill>
                  <a:schemeClr val="bg1"/>
                </a:solidFill>
                <a:latin typeface="Perpetua" pitchFamily="18" charset="0"/>
              </a:rPr>
              <a:t>Center (Novosibirsk): </a:t>
            </a:r>
            <a:br>
              <a:rPr lang="en-US" sz="5500" b="1" dirty="0" smtClean="0">
                <a:solidFill>
                  <a:schemeClr val="bg1"/>
                </a:solidFill>
                <a:latin typeface="Perpetua" pitchFamily="18" charset="0"/>
              </a:rPr>
            </a:br>
            <a:r>
              <a:rPr lang="en-US" sz="4900" b="1" dirty="0" smtClean="0">
                <a:solidFill>
                  <a:schemeClr val="bg1"/>
                </a:solidFill>
                <a:latin typeface="Perpetua" pitchFamily="18" charset="0"/>
              </a:rPr>
              <a:t>creation, research, perspectives</a:t>
            </a:r>
            <a:endParaRPr lang="en-US" sz="4900" dirty="0">
              <a:solidFill>
                <a:schemeClr val="bg1"/>
              </a:solidFill>
              <a:latin typeface="Perpetua" pitchFamily="18" charset="0"/>
              <a:cs typeface="Calibri Light"/>
            </a:endParaRPr>
          </a:p>
          <a:p>
            <a:endParaRPr lang="ru-RU" sz="5400" b="1" dirty="0">
              <a:solidFill>
                <a:schemeClr val="bg1"/>
              </a:solidFill>
              <a:cs typeface="Calibri Light"/>
            </a:endParaRPr>
          </a:p>
        </p:txBody>
      </p:sp>
      <p:sp>
        <p:nvSpPr>
          <p:cNvPr id="3" name="Подзаголовок 2">
            <a:extLst>
              <a:ext uri="{FF2B5EF4-FFF2-40B4-BE49-F238E27FC236}">
                <a16:creationId xmlns:a16="http://schemas.microsoft.com/office/drawing/2014/main" xmlns="" id="{A30098F4-C3F3-44A2-A461-985B206BCF11}"/>
              </a:ext>
            </a:extLst>
          </p:cNvPr>
          <p:cNvSpPr>
            <a:spLocks noGrp="1"/>
          </p:cNvSpPr>
          <p:nvPr>
            <p:ph type="subTitle" idx="1"/>
          </p:nvPr>
        </p:nvSpPr>
        <p:spPr/>
        <p:txBody>
          <a:bodyPr vert="horz" lIns="91440" tIns="45720" rIns="91440" bIns="45720" rtlCol="0" anchor="t">
            <a:normAutofit/>
          </a:bodyPr>
          <a:lstStyle/>
          <a:p>
            <a:endParaRPr lang="ru-RU" dirty="0">
              <a:solidFill>
                <a:schemeClr val="bg1"/>
              </a:solidFill>
            </a:endParaRPr>
          </a:p>
          <a:p>
            <a:r>
              <a:rPr lang="en-US" dirty="0" smtClean="0">
                <a:solidFill>
                  <a:schemeClr val="bg1"/>
                </a:solidFill>
                <a:cs typeface="Calibri Light"/>
                <a:hlinkClick r:id="rId2"/>
              </a:rPr>
              <a:t>www.crypto.nsu.ru</a:t>
            </a:r>
            <a:r>
              <a:rPr lang="en-US" dirty="0" smtClean="0">
                <a:solidFill>
                  <a:schemeClr val="bg1"/>
                </a:solidFill>
                <a:cs typeface="Calibri Light"/>
              </a:rPr>
              <a:t> </a:t>
            </a:r>
            <a:endParaRPr lang="ru-RU" dirty="0">
              <a:solidFill>
                <a:schemeClr val="bg1"/>
              </a:solidFill>
              <a:cs typeface="Calibri Light"/>
            </a:endParaRPr>
          </a:p>
          <a:p>
            <a:endParaRPr lang="ru-RU" dirty="0"/>
          </a:p>
        </p:txBody>
      </p:sp>
      <p:sp>
        <p:nvSpPr>
          <p:cNvPr id="5" name="Прямоугольник 4"/>
          <p:cNvSpPr/>
          <p:nvPr/>
        </p:nvSpPr>
        <p:spPr>
          <a:xfrm>
            <a:off x="815998" y="3206234"/>
            <a:ext cx="7585051" cy="1508105"/>
          </a:xfrm>
          <a:prstGeom prst="rect">
            <a:avLst/>
          </a:prstGeom>
        </p:spPr>
        <p:txBody>
          <a:bodyPr wrap="square">
            <a:spAutoFit/>
          </a:bodyPr>
          <a:lstStyle/>
          <a:p>
            <a:r>
              <a:rPr lang="en-US" sz="3200" b="1" dirty="0" smtClean="0">
                <a:solidFill>
                  <a:srgbClr val="FFFF00"/>
                </a:solidFill>
                <a:cs typeface="Calibri Light"/>
              </a:rPr>
              <a:t>Novosibirsk</a:t>
            </a:r>
          </a:p>
          <a:p>
            <a:r>
              <a:rPr lang="en-US" sz="2400" b="1" dirty="0" smtClean="0">
                <a:solidFill>
                  <a:schemeClr val="bg1"/>
                </a:solidFill>
                <a:cs typeface="Calibri Light"/>
              </a:rPr>
              <a:t>Natalia </a:t>
            </a:r>
            <a:r>
              <a:rPr lang="en-US" sz="2400" b="1" dirty="0" err="1" smtClean="0">
                <a:solidFill>
                  <a:schemeClr val="bg1"/>
                </a:solidFill>
                <a:cs typeface="Calibri Light"/>
              </a:rPr>
              <a:t>Tokareva</a:t>
            </a:r>
            <a:endParaRPr lang="en-US" sz="2400" b="1" dirty="0" smtClean="0">
              <a:solidFill>
                <a:schemeClr val="bg1"/>
              </a:solidFill>
              <a:cs typeface="Calibri Light"/>
            </a:endParaRPr>
          </a:p>
          <a:p>
            <a:endParaRPr lang="en-US" sz="3600" b="1" dirty="0" smtClean="0">
              <a:solidFill>
                <a:srgbClr val="FFFF00"/>
              </a:solidFill>
              <a:cs typeface="Calibri Light"/>
            </a:endParaRPr>
          </a:p>
        </p:txBody>
      </p:sp>
    </p:spTree>
    <p:extLst>
      <p:ext uri="{BB962C8B-B14F-4D97-AF65-F5344CB8AC3E}">
        <p14:creationId xmlns:p14="http://schemas.microsoft.com/office/powerpoint/2010/main" xmlns="" val="27857334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8590521" cy="461665"/>
          </a:xfrm>
          <a:prstGeom prst="rect">
            <a:avLst/>
          </a:prstGeom>
          <a:noFill/>
        </p:spPr>
        <p:txBody>
          <a:bodyPr wrap="square" rtlCol="0" anchor="t">
            <a:spAutoFit/>
          </a:bodyPr>
          <a:lstStyle/>
          <a:p>
            <a:r>
              <a:rPr lang="en-US" sz="2400" dirty="0" smtClean="0">
                <a:solidFill>
                  <a:schemeClr val="bg1"/>
                </a:solidFill>
              </a:rPr>
              <a:t>APN </a:t>
            </a:r>
            <a:r>
              <a:rPr lang="en-US" sz="2400" dirty="0" smtClean="0">
                <a:solidFill>
                  <a:schemeClr val="bg1"/>
                </a:solidFill>
              </a:rPr>
              <a:t>functions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563630" y="827857"/>
            <a:ext cx="8081606" cy="1200329"/>
          </a:xfrm>
          <a:prstGeom prst="rect">
            <a:avLst/>
          </a:prstGeom>
        </p:spPr>
        <p:txBody>
          <a:bodyPr wrap="square">
            <a:spAutoFit/>
          </a:bodyPr>
          <a:lstStyle/>
          <a:p>
            <a:r>
              <a:rPr lang="en-US" dirty="0" smtClean="0"/>
              <a:t>Recall that the </a:t>
            </a:r>
            <a:r>
              <a:rPr lang="en-US" dirty="0" smtClean="0"/>
              <a:t>main idea of differential </a:t>
            </a:r>
            <a:r>
              <a:rPr lang="en-US" dirty="0" smtClean="0"/>
              <a:t>cryptanalysis </a:t>
            </a:r>
            <a:r>
              <a:rPr lang="en-US" dirty="0" smtClean="0"/>
              <a:t>(</a:t>
            </a:r>
            <a:r>
              <a:rPr lang="en-US" dirty="0" err="1" smtClean="0"/>
              <a:t>E.Biham</a:t>
            </a:r>
            <a:r>
              <a:rPr lang="en-US" dirty="0" smtClean="0"/>
              <a:t> </a:t>
            </a:r>
            <a:r>
              <a:rPr lang="en-US" dirty="0" smtClean="0"/>
              <a:t>and </a:t>
            </a:r>
            <a:r>
              <a:rPr lang="en-US" dirty="0" err="1" smtClean="0"/>
              <a:t>A.Shamir</a:t>
            </a:r>
            <a:r>
              <a:rPr lang="en-US" dirty="0" smtClean="0"/>
              <a:t>, 1990) </a:t>
            </a:r>
            <a:r>
              <a:rPr lang="en-US" dirty="0" smtClean="0"/>
              <a:t>is to </a:t>
            </a:r>
            <a:r>
              <a:rPr lang="en-US" i="1" dirty="0" smtClean="0"/>
              <a:t>analyze pairs of plaintexts </a:t>
            </a:r>
            <a:r>
              <a:rPr lang="ru-RU" i="1" dirty="0" smtClean="0"/>
              <a:t>(P,</a:t>
            </a:r>
            <a:r>
              <a:rPr lang="en-US" i="1" dirty="0" smtClean="0"/>
              <a:t> </a:t>
            </a:r>
            <a:r>
              <a:rPr lang="ru-RU" i="1" dirty="0" smtClean="0"/>
              <a:t>P‘)</a:t>
            </a:r>
            <a:r>
              <a:rPr lang="en-US" i="1" dirty="0" smtClean="0"/>
              <a:t> and </a:t>
            </a:r>
            <a:r>
              <a:rPr lang="en-US" i="1" dirty="0" smtClean="0"/>
              <a:t>the corresponding </a:t>
            </a:r>
            <a:r>
              <a:rPr lang="en-US" i="1" dirty="0" smtClean="0"/>
              <a:t>pairs of </a:t>
            </a:r>
            <a:r>
              <a:rPr lang="en-US" i="1" dirty="0" err="1" smtClean="0"/>
              <a:t>ciphertexts</a:t>
            </a:r>
            <a:r>
              <a:rPr lang="en-US" i="1" dirty="0" smtClean="0"/>
              <a:t> </a:t>
            </a:r>
            <a:r>
              <a:rPr lang="ru-RU" i="1" dirty="0" smtClean="0"/>
              <a:t>(C,</a:t>
            </a:r>
            <a:r>
              <a:rPr lang="en-US" i="1" dirty="0" smtClean="0"/>
              <a:t> </a:t>
            </a:r>
            <a:r>
              <a:rPr lang="ru-RU" i="1" dirty="0" smtClean="0"/>
              <a:t>C‘)</a:t>
            </a:r>
            <a:r>
              <a:rPr lang="en-US" i="1" dirty="0" smtClean="0"/>
              <a:t> such that differences between P and </a:t>
            </a:r>
            <a:r>
              <a:rPr lang="ru-RU" i="1" dirty="0" smtClean="0"/>
              <a:t>P‘, </a:t>
            </a:r>
            <a:r>
              <a:rPr lang="en-US" i="1" dirty="0" smtClean="0"/>
              <a:t>and between C and </a:t>
            </a:r>
            <a:r>
              <a:rPr lang="ru-RU" i="1" dirty="0" smtClean="0"/>
              <a:t>C‘</a:t>
            </a:r>
            <a:r>
              <a:rPr lang="en-US" i="1" dirty="0" smtClean="0"/>
              <a:t> are fixed.</a:t>
            </a:r>
            <a:r>
              <a:rPr lang="en-US" dirty="0" smtClean="0"/>
              <a:t> These differences are called input and output differentials of the cipher respectively.</a:t>
            </a:r>
          </a:p>
        </p:txBody>
      </p:sp>
      <p:pic>
        <p:nvPicPr>
          <p:cNvPr id="7" name="Рисунок 6" descr="s-box.jpg"/>
          <p:cNvPicPr>
            <a:picLocks noChangeAspect="1"/>
          </p:cNvPicPr>
          <p:nvPr/>
        </p:nvPicPr>
        <p:blipFill>
          <a:blip r:embed="rId2" cstate="print"/>
          <a:stretch>
            <a:fillRect/>
          </a:stretch>
        </p:blipFill>
        <p:spPr>
          <a:xfrm>
            <a:off x="318836" y="2317848"/>
            <a:ext cx="1364932" cy="1586362"/>
          </a:xfrm>
          <a:prstGeom prst="rect">
            <a:avLst/>
          </a:prstGeom>
        </p:spPr>
      </p:pic>
      <p:pic>
        <p:nvPicPr>
          <p:cNvPr id="8" name="Рисунок 7" descr="s-box-details.jpg"/>
          <p:cNvPicPr>
            <a:picLocks noChangeAspect="1"/>
          </p:cNvPicPr>
          <p:nvPr/>
        </p:nvPicPr>
        <p:blipFill>
          <a:blip r:embed="rId3" cstate="print"/>
          <a:stretch>
            <a:fillRect/>
          </a:stretch>
        </p:blipFill>
        <p:spPr>
          <a:xfrm>
            <a:off x="1878070" y="2357351"/>
            <a:ext cx="2483924" cy="2720341"/>
          </a:xfrm>
          <a:prstGeom prst="rect">
            <a:avLst/>
          </a:prstGeom>
        </p:spPr>
      </p:pic>
      <p:pic>
        <p:nvPicPr>
          <p:cNvPr id="9" name="Рисунок 8" descr="S-box-diff-color.jpg"/>
          <p:cNvPicPr>
            <a:picLocks noChangeAspect="1"/>
          </p:cNvPicPr>
          <p:nvPr/>
        </p:nvPicPr>
        <p:blipFill>
          <a:blip r:embed="rId4" cstate="print"/>
          <a:stretch>
            <a:fillRect/>
          </a:stretch>
        </p:blipFill>
        <p:spPr>
          <a:xfrm>
            <a:off x="4429877" y="2349732"/>
            <a:ext cx="4496769" cy="2732822"/>
          </a:xfrm>
          <a:prstGeom prst="rect">
            <a:avLst/>
          </a:prstGeom>
        </p:spPr>
      </p:pic>
      <p:sp>
        <p:nvSpPr>
          <p:cNvPr id="10" name="Прямоугольник 9"/>
          <p:cNvSpPr/>
          <p:nvPr/>
        </p:nvSpPr>
        <p:spPr>
          <a:xfrm>
            <a:off x="465325" y="5545455"/>
            <a:ext cx="8366256" cy="646331"/>
          </a:xfrm>
          <a:prstGeom prst="rect">
            <a:avLst/>
          </a:prstGeom>
        </p:spPr>
        <p:txBody>
          <a:bodyPr wrap="square">
            <a:spAutoFit/>
          </a:bodyPr>
          <a:lstStyle/>
          <a:p>
            <a:r>
              <a:rPr lang="en-US" dirty="0" smtClean="0"/>
              <a:t>In this example the pair (1011, 0010) of input-output differences is </a:t>
            </a:r>
            <a:r>
              <a:rPr lang="en-US" u="sng" dirty="0" smtClean="0"/>
              <a:t>the most probable</a:t>
            </a:r>
            <a:r>
              <a:rPr lang="en-US" dirty="0" smtClean="0"/>
              <a:t>. </a:t>
            </a:r>
          </a:p>
          <a:p>
            <a:r>
              <a:rPr lang="en-US" dirty="0" smtClean="0"/>
              <a:t>If the input difference B=(1011) is fixed, then output difference 2=(0010) occurs 8 times.</a:t>
            </a: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APN </a:t>
            </a:r>
            <a:r>
              <a:rPr lang="en-US" sz="2400" dirty="0" smtClean="0">
                <a:solidFill>
                  <a:schemeClr val="bg1"/>
                </a:solidFill>
              </a:rPr>
              <a:t>functions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404365" y="813435"/>
            <a:ext cx="8366256" cy="369332"/>
          </a:xfrm>
          <a:prstGeom prst="rect">
            <a:avLst/>
          </a:prstGeom>
        </p:spPr>
        <p:txBody>
          <a:bodyPr wrap="square">
            <a:spAutoFit/>
          </a:bodyPr>
          <a:lstStyle/>
          <a:p>
            <a:r>
              <a:rPr lang="en-US" dirty="0" smtClean="0"/>
              <a:t>Following to the differences in ciphers…</a:t>
            </a:r>
          </a:p>
        </p:txBody>
      </p:sp>
      <p:pic>
        <p:nvPicPr>
          <p:cNvPr id="7" name="Рисунок 6" descr="sp-small.jpg"/>
          <p:cNvPicPr>
            <a:picLocks noChangeAspect="1"/>
          </p:cNvPicPr>
          <p:nvPr/>
        </p:nvPicPr>
        <p:blipFill>
          <a:blip r:embed="rId2"/>
          <a:stretch>
            <a:fillRect/>
          </a:stretch>
        </p:blipFill>
        <p:spPr>
          <a:xfrm>
            <a:off x="484573" y="1562100"/>
            <a:ext cx="2970572" cy="4587240"/>
          </a:xfrm>
          <a:prstGeom prst="rect">
            <a:avLst/>
          </a:prstGeom>
        </p:spPr>
      </p:pic>
      <p:pic>
        <p:nvPicPr>
          <p:cNvPr id="8" name="Рисунок 7" descr="sp-small-color-1.jpg"/>
          <p:cNvPicPr>
            <a:picLocks noChangeAspect="1"/>
          </p:cNvPicPr>
          <p:nvPr/>
        </p:nvPicPr>
        <p:blipFill>
          <a:blip r:embed="rId3"/>
          <a:stretch>
            <a:fillRect/>
          </a:stretch>
        </p:blipFill>
        <p:spPr>
          <a:xfrm>
            <a:off x="3113473" y="1615440"/>
            <a:ext cx="2896553" cy="4472939"/>
          </a:xfrm>
          <a:prstGeom prst="rect">
            <a:avLst/>
          </a:prstGeom>
        </p:spPr>
      </p:pic>
      <p:pic>
        <p:nvPicPr>
          <p:cNvPr id="9" name="Рисунок 8" descr="sp-small-color-2.jpg"/>
          <p:cNvPicPr>
            <a:picLocks noChangeAspect="1"/>
          </p:cNvPicPr>
          <p:nvPr/>
        </p:nvPicPr>
        <p:blipFill>
          <a:blip r:embed="rId4"/>
          <a:stretch>
            <a:fillRect/>
          </a:stretch>
        </p:blipFill>
        <p:spPr>
          <a:xfrm>
            <a:off x="5849053" y="1577340"/>
            <a:ext cx="2881750" cy="4450080"/>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APN functions </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24952" y="1034415"/>
            <a:ext cx="8552348" cy="3293209"/>
          </a:xfrm>
          <a:prstGeom prst="rect">
            <a:avLst/>
          </a:prstGeom>
        </p:spPr>
        <p:txBody>
          <a:bodyPr wrap="square">
            <a:spAutoFit/>
          </a:bodyPr>
          <a:lstStyle/>
          <a:p>
            <a:r>
              <a:rPr lang="en-US" dirty="0" smtClean="0"/>
              <a:t>In order to make a cipher to be </a:t>
            </a:r>
            <a:r>
              <a:rPr lang="en-US" b="1" dirty="0" smtClean="0"/>
              <a:t>resistant to differential cryptanalysis </a:t>
            </a:r>
            <a:r>
              <a:rPr lang="en-US" dirty="0" smtClean="0"/>
              <a:t>one should be able to construct primitives with low probabilities for all differentials. </a:t>
            </a:r>
            <a:endParaRPr lang="en-US" sz="800" dirty="0" smtClean="0"/>
          </a:p>
          <a:p>
            <a:endParaRPr lang="en-US" sz="800" dirty="0" smtClean="0"/>
          </a:p>
          <a:p>
            <a:r>
              <a:rPr lang="en-US" dirty="0" smtClean="0"/>
              <a:t>Mathematically, consider an equation </a:t>
            </a:r>
            <a:r>
              <a:rPr lang="en-US" b="1" dirty="0" smtClean="0"/>
              <a:t>F(x + a) + F(x) = b</a:t>
            </a:r>
            <a:r>
              <a:rPr lang="en-US" dirty="0" smtClean="0"/>
              <a:t>, where F is a </a:t>
            </a:r>
            <a:r>
              <a:rPr lang="en-US" dirty="0" err="1" smtClean="0"/>
              <a:t>vectorial</a:t>
            </a:r>
            <a:r>
              <a:rPr lang="en-US" dirty="0" smtClean="0"/>
              <a:t> Boolean function in n variables, and a, b are binary vectors of length n.</a:t>
            </a:r>
          </a:p>
          <a:p>
            <a:r>
              <a:rPr lang="en-US" i="1" dirty="0" smtClean="0"/>
              <a:t>How many solutions does it have while a, b run through all possible values (a is nonzero)?</a:t>
            </a:r>
            <a:endParaRPr lang="en-US" sz="800" i="1" dirty="0" smtClean="0"/>
          </a:p>
          <a:p>
            <a:endParaRPr lang="en-US" sz="800" dirty="0" smtClean="0"/>
          </a:p>
          <a:p>
            <a:r>
              <a:rPr lang="en-US" sz="1700" dirty="0" smtClean="0"/>
              <a:t>If the number of solutions is always 0 or 2 than F is </a:t>
            </a:r>
            <a:r>
              <a:rPr lang="en-US" sz="1700" u="sng" dirty="0" smtClean="0"/>
              <a:t>the BEST function</a:t>
            </a:r>
            <a:r>
              <a:rPr lang="en-US" sz="1700" dirty="0" smtClean="0"/>
              <a:t> for using in a cipher, since it provide the minimal possible number of solutions for the equation. Such functions are called </a:t>
            </a:r>
            <a:r>
              <a:rPr lang="en-US" sz="1700" b="1" dirty="0" smtClean="0"/>
              <a:t>APN (almost perfect nonlinear). </a:t>
            </a:r>
            <a:r>
              <a:rPr lang="en-US" sz="1700" dirty="0" smtClean="0"/>
              <a:t>They are under the extreme interest in cryptography! </a:t>
            </a:r>
            <a:endParaRPr lang="en-US" sz="1700" dirty="0" smtClean="0"/>
          </a:p>
          <a:p>
            <a:r>
              <a:rPr lang="en-US" sz="1700" dirty="0" smtClean="0"/>
              <a:t>They were studied in USSR (</a:t>
            </a:r>
            <a:r>
              <a:rPr lang="en-US" sz="1700" dirty="0" err="1" smtClean="0"/>
              <a:t>M.M.Glukhov</a:t>
            </a:r>
            <a:r>
              <a:rPr lang="en-US" sz="1700" dirty="0" smtClean="0"/>
              <a:t>, ~1950) and independently later by </a:t>
            </a:r>
            <a:r>
              <a:rPr lang="en-US" sz="1700" dirty="0" err="1" smtClean="0"/>
              <a:t>K.Nyberg</a:t>
            </a:r>
            <a:r>
              <a:rPr lang="en-US" sz="1700" dirty="0" smtClean="0"/>
              <a:t> (~1990).</a:t>
            </a:r>
            <a:endParaRPr lang="en-US" sz="1700" dirty="0" smtClean="0"/>
          </a:p>
          <a:p>
            <a:r>
              <a:rPr lang="en-US" sz="1700" dirty="0" smtClean="0"/>
              <a:t>When </a:t>
            </a:r>
            <a:r>
              <a:rPr lang="en-US" sz="1700" dirty="0" smtClean="0"/>
              <a:t>the unique 1-to-1 APN function in 6 variable was found by </a:t>
            </a:r>
            <a:r>
              <a:rPr lang="en-US" sz="1700" dirty="0" err="1" smtClean="0"/>
              <a:t>J.Dillon</a:t>
            </a:r>
            <a:r>
              <a:rPr lang="en-US" sz="1700" dirty="0" smtClean="0"/>
              <a:t> et al. in 2009, it was immediately applied in construction of the known lightweight cipher FIDES.</a:t>
            </a:r>
          </a:p>
        </p:txBody>
      </p:sp>
      <p:sp>
        <p:nvSpPr>
          <p:cNvPr id="10" name="Прямоугольник 9"/>
          <p:cNvSpPr/>
          <p:nvPr/>
        </p:nvSpPr>
        <p:spPr>
          <a:xfrm>
            <a:off x="426846" y="4378902"/>
            <a:ext cx="8422430" cy="1477328"/>
          </a:xfrm>
          <a:prstGeom prst="rect">
            <a:avLst/>
          </a:prstGeom>
        </p:spPr>
        <p:txBody>
          <a:bodyPr wrap="square">
            <a:spAutoFit/>
          </a:bodyPr>
          <a:lstStyle/>
          <a:p>
            <a:r>
              <a:rPr lang="en-US" dirty="0" smtClean="0">
                <a:solidFill>
                  <a:srgbClr val="0070C0"/>
                </a:solidFill>
              </a:rPr>
              <a:t>For APN functions we propose</a:t>
            </a:r>
          </a:p>
          <a:p>
            <a:pPr>
              <a:buFont typeface="Arial" pitchFamily="34" charset="0"/>
              <a:buChar char="•"/>
            </a:pPr>
            <a:r>
              <a:rPr lang="en-US" dirty="0" smtClean="0">
                <a:solidFill>
                  <a:srgbClr val="0070C0"/>
                </a:solidFill>
              </a:rPr>
              <a:t> algorithms of constructing (in iterative mode and by coordinate functions)</a:t>
            </a:r>
            <a:endParaRPr lang="en-US" dirty="0" smtClean="0">
              <a:solidFill>
                <a:srgbClr val="0070C0"/>
              </a:solidFill>
            </a:endParaRPr>
          </a:p>
          <a:p>
            <a:pPr>
              <a:buFont typeface="Arial" pitchFamily="34" charset="0"/>
              <a:buChar char="•"/>
            </a:pPr>
            <a:r>
              <a:rPr lang="en-US" dirty="0" smtClean="0">
                <a:solidFill>
                  <a:srgbClr val="0070C0"/>
                </a:solidFill>
              </a:rPr>
              <a:t> classification </a:t>
            </a:r>
            <a:r>
              <a:rPr lang="en-US" dirty="0" smtClean="0">
                <a:solidFill>
                  <a:srgbClr val="0070C0"/>
                </a:solidFill>
              </a:rPr>
              <a:t>algorithm for quadratic APN </a:t>
            </a:r>
            <a:r>
              <a:rPr lang="en-US" dirty="0" smtClean="0">
                <a:solidFill>
                  <a:srgbClr val="0070C0"/>
                </a:solidFill>
              </a:rPr>
              <a:t>functions</a:t>
            </a:r>
          </a:p>
          <a:p>
            <a:pPr>
              <a:buFont typeface="Arial" pitchFamily="34" charset="0"/>
              <a:buChar char="•"/>
            </a:pPr>
            <a:r>
              <a:rPr lang="en-US" dirty="0" smtClean="0">
                <a:solidFill>
                  <a:srgbClr val="0070C0"/>
                </a:solidFill>
              </a:rPr>
              <a:t> complete classification of quadratic APN functions in 7 variables</a:t>
            </a:r>
            <a:r>
              <a:rPr lang="en-US" dirty="0" smtClean="0">
                <a:solidFill>
                  <a:srgbClr val="0070C0"/>
                </a:solidFill>
              </a:rPr>
              <a:t>. </a:t>
            </a:r>
            <a:endParaRPr lang="en-US" dirty="0" smtClean="0">
              <a:solidFill>
                <a:srgbClr val="0070C0"/>
              </a:solidFill>
            </a:endParaRPr>
          </a:p>
          <a:p>
            <a:pPr lvl="0">
              <a:buFont typeface="Arial" pitchFamily="34" charset="0"/>
              <a:buChar char="•"/>
            </a:pPr>
            <a:r>
              <a:rPr lang="en-US" dirty="0" smtClean="0">
                <a:solidFill>
                  <a:srgbClr val="0070C0"/>
                </a:solidFill>
              </a:rPr>
              <a:t> special </a:t>
            </a:r>
            <a:r>
              <a:rPr lang="en-US" dirty="0" smtClean="0">
                <a:solidFill>
                  <a:srgbClr val="0070C0"/>
                </a:solidFill>
              </a:rPr>
              <a:t>SAT-solvers were developed in order to </a:t>
            </a:r>
            <a:r>
              <a:rPr lang="en-US" dirty="0" smtClean="0">
                <a:solidFill>
                  <a:srgbClr val="0070C0"/>
                </a:solidFill>
              </a:rPr>
              <a:t>classif</a:t>
            </a:r>
            <a:r>
              <a:rPr lang="en-US" dirty="0" smtClean="0">
                <a:solidFill>
                  <a:srgbClr val="0070C0"/>
                </a:solidFill>
              </a:rPr>
              <a:t>y</a:t>
            </a:r>
            <a:r>
              <a:rPr lang="en-US" dirty="0" smtClean="0">
                <a:solidFill>
                  <a:srgbClr val="0070C0"/>
                </a:solidFill>
              </a:rPr>
              <a:t> APN </a:t>
            </a:r>
            <a:r>
              <a:rPr lang="en-US" dirty="0" smtClean="0">
                <a:solidFill>
                  <a:srgbClr val="0070C0"/>
                </a:solidFill>
              </a:rPr>
              <a:t>functions</a:t>
            </a:r>
            <a:r>
              <a:rPr lang="en-US" dirty="0" smtClean="0">
                <a:solidFill>
                  <a:srgbClr val="0070C0"/>
                </a:solidFill>
              </a:rPr>
              <a:t>.</a:t>
            </a:r>
            <a:endParaRPr lang="en-US" dirty="0" smtClean="0">
              <a:solidFill>
                <a:srgbClr val="0070C0"/>
              </a:solidFill>
            </a:endParaRP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28165" y="2817495"/>
            <a:ext cx="8366256" cy="1323439"/>
          </a:xfrm>
          <a:prstGeom prst="rect">
            <a:avLst/>
          </a:prstGeom>
        </p:spPr>
        <p:txBody>
          <a:bodyPr wrap="square">
            <a:spAutoFit/>
          </a:bodyPr>
          <a:lstStyle/>
          <a:p>
            <a:pPr algn="ctr"/>
            <a:r>
              <a:rPr lang="en-US" sz="2000" dirty="0" smtClean="0"/>
              <a:t>Cipher structures like SP, XS, ARX schemes </a:t>
            </a:r>
          </a:p>
          <a:p>
            <a:pPr algn="ctr"/>
            <a:r>
              <a:rPr lang="en-US" sz="2000" dirty="0" smtClean="0"/>
              <a:t>and their special properties in relation </a:t>
            </a:r>
          </a:p>
          <a:p>
            <a:pPr algn="ctr"/>
            <a:r>
              <a:rPr lang="en-US" sz="2000" dirty="0" smtClean="0"/>
              <a:t>to distinct methods of cryptanalysis </a:t>
            </a:r>
          </a:p>
          <a:p>
            <a:pPr algn="ctr"/>
            <a:endParaRPr lang="en-US" sz="2000" dirty="0" smtClean="0"/>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ARX-ciphers: problems </a:t>
            </a:r>
            <a:r>
              <a:rPr lang="en-US" sz="2400" dirty="0" smtClean="0">
                <a:solidFill>
                  <a:schemeClr val="bg1"/>
                </a:solidFill>
              </a:rPr>
              <a:t>related to differential cryptanalysis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449580" y="752475"/>
            <a:ext cx="8389621" cy="646331"/>
          </a:xfrm>
          <a:prstGeom prst="rect">
            <a:avLst/>
          </a:prstGeom>
        </p:spPr>
        <p:txBody>
          <a:bodyPr wrap="square">
            <a:spAutoFit/>
          </a:bodyPr>
          <a:lstStyle/>
          <a:p>
            <a:r>
              <a:rPr lang="en-US" dirty="0" smtClean="0"/>
              <a:t>In order to protect a cipher to differential cryptanalysis, its </a:t>
            </a:r>
            <a:r>
              <a:rPr lang="en-US" u="sng" dirty="0" smtClean="0"/>
              <a:t>structure</a:t>
            </a:r>
            <a:r>
              <a:rPr lang="en-US" dirty="0" smtClean="0"/>
              <a:t> should be analyzed.</a:t>
            </a:r>
          </a:p>
          <a:p>
            <a:r>
              <a:rPr lang="en-US" dirty="0" smtClean="0"/>
              <a:t>But the structures are of different type! </a:t>
            </a:r>
          </a:p>
        </p:txBody>
      </p:sp>
      <p:pic>
        <p:nvPicPr>
          <p:cNvPr id="7" name="Рисунок 6" descr="sp.png"/>
          <p:cNvPicPr>
            <a:picLocks noChangeAspect="1"/>
          </p:cNvPicPr>
          <p:nvPr/>
        </p:nvPicPr>
        <p:blipFill>
          <a:blip r:embed="rId2"/>
          <a:stretch>
            <a:fillRect/>
          </a:stretch>
        </p:blipFill>
        <p:spPr>
          <a:xfrm>
            <a:off x="1042035" y="1532572"/>
            <a:ext cx="2967050" cy="3877628"/>
          </a:xfrm>
          <a:prstGeom prst="rect">
            <a:avLst/>
          </a:prstGeom>
        </p:spPr>
      </p:pic>
      <p:pic>
        <p:nvPicPr>
          <p:cNvPr id="9" name="Рисунок 8" descr="arx-rounds.jpg"/>
          <p:cNvPicPr>
            <a:picLocks noChangeAspect="1"/>
          </p:cNvPicPr>
          <p:nvPr/>
        </p:nvPicPr>
        <p:blipFill>
          <a:blip r:embed="rId3" cstate="print"/>
          <a:stretch>
            <a:fillRect/>
          </a:stretch>
        </p:blipFill>
        <p:spPr>
          <a:xfrm>
            <a:off x="5143499" y="1461439"/>
            <a:ext cx="2529841" cy="4124278"/>
          </a:xfrm>
          <a:prstGeom prst="rect">
            <a:avLst/>
          </a:prstGeom>
        </p:spPr>
      </p:pic>
      <p:sp>
        <p:nvSpPr>
          <p:cNvPr id="10" name="Прямоугольник 9"/>
          <p:cNvSpPr/>
          <p:nvPr/>
        </p:nvSpPr>
        <p:spPr>
          <a:xfrm>
            <a:off x="533400" y="5713095"/>
            <a:ext cx="8389621" cy="369332"/>
          </a:xfrm>
          <a:prstGeom prst="rect">
            <a:avLst/>
          </a:prstGeom>
        </p:spPr>
        <p:txBody>
          <a:bodyPr wrap="square">
            <a:spAutoFit/>
          </a:bodyPr>
          <a:lstStyle/>
          <a:p>
            <a:r>
              <a:rPr lang="en-US" dirty="0" smtClean="0"/>
              <a:t>              SP-network (~2000-2010)                                 ARX ciphers (~2010-2020)</a:t>
            </a: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ARX-ciphers: problems </a:t>
            </a:r>
            <a:r>
              <a:rPr lang="en-US" sz="2400" dirty="0" smtClean="0">
                <a:solidFill>
                  <a:schemeClr val="bg1"/>
                </a:solidFill>
              </a:rPr>
              <a:t>related to differential cryptanalysis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274510" y="1063144"/>
            <a:ext cx="8385840" cy="4016484"/>
          </a:xfrm>
          <a:prstGeom prst="rect">
            <a:avLst/>
          </a:prstGeom>
        </p:spPr>
        <p:txBody>
          <a:bodyPr wrap="square">
            <a:spAutoFit/>
          </a:bodyPr>
          <a:lstStyle/>
          <a:p>
            <a:r>
              <a:rPr lang="en-US" sz="1700" dirty="0" smtClean="0"/>
              <a:t>One of the </a:t>
            </a:r>
            <a:r>
              <a:rPr lang="en-US" sz="1700" b="1" dirty="0" smtClean="0"/>
              <a:t>modern architecture</a:t>
            </a:r>
            <a:r>
              <a:rPr lang="en-US" sz="1700" dirty="0" smtClean="0"/>
              <a:t> of symmetric cryptography primitives are </a:t>
            </a:r>
            <a:r>
              <a:rPr lang="en-US" sz="1700" b="1" dirty="0" smtClean="0"/>
              <a:t>ARX</a:t>
            </a:r>
            <a:r>
              <a:rPr lang="en-US" sz="1700" dirty="0" smtClean="0"/>
              <a:t>, which consists of the following elementary operations: addition modulo 2^n, bitwise XOR and cyclic shift of bits. Typical values of n are 32 and 64. Any primitives can be of ARX-type: block and stream ciphers, pseudo-random number generators, hash functions. Ciphers </a:t>
            </a:r>
            <a:r>
              <a:rPr lang="en-US" sz="1700" b="1" dirty="0" smtClean="0"/>
              <a:t>Speck, </a:t>
            </a:r>
            <a:r>
              <a:rPr lang="en-US" sz="1700" b="1" dirty="0" err="1" smtClean="0"/>
              <a:t>Chaskey</a:t>
            </a:r>
            <a:r>
              <a:rPr lang="en-US" sz="1700" b="1" dirty="0" smtClean="0"/>
              <a:t>, Skein, </a:t>
            </a:r>
            <a:r>
              <a:rPr lang="en-US" sz="1700" b="1" dirty="0" err="1" smtClean="0"/>
              <a:t>ChaCha</a:t>
            </a:r>
            <a:r>
              <a:rPr lang="en-US" sz="1700" dirty="0" smtClean="0"/>
              <a:t> are examples of such primitives.</a:t>
            </a:r>
          </a:p>
          <a:p>
            <a:endParaRPr lang="en-US" sz="1700" dirty="0" smtClean="0"/>
          </a:p>
          <a:p>
            <a:r>
              <a:rPr lang="en-US" sz="1700" dirty="0" smtClean="0"/>
              <a:t>Cryptographic algorithms based on Addition-Rotation-XOR (ARX) are increasingly important for embedded software applications due to their fast performance in software, their resistance against cache-timing attacks, and their low overhead in terms of code size and memory requirements. Nevertheless, their security is not as well-understood as cryptographic algorithms based on </a:t>
            </a:r>
            <a:r>
              <a:rPr lang="en-US" sz="1700" dirty="0" smtClean="0"/>
              <a:t>S-boxes, </a:t>
            </a:r>
            <a:r>
              <a:rPr lang="en-US" sz="1700" dirty="0" smtClean="0"/>
              <a:t>such as </a:t>
            </a:r>
            <a:r>
              <a:rPr lang="en-US" sz="1700" dirty="0" smtClean="0"/>
              <a:t>AES. </a:t>
            </a:r>
            <a:r>
              <a:rPr lang="en-US" sz="1700" dirty="0" smtClean="0"/>
              <a:t>The world specialists in area of ARX cryptography include H. </a:t>
            </a:r>
            <a:r>
              <a:rPr lang="en-US" sz="1700" dirty="0" err="1" smtClean="0"/>
              <a:t>Lipmaa</a:t>
            </a:r>
            <a:r>
              <a:rPr lang="en-US" sz="1700" dirty="0" smtClean="0"/>
              <a:t> (University of Tartu, Estonia), G. </a:t>
            </a:r>
            <a:r>
              <a:rPr lang="en-US" sz="1700" dirty="0" err="1" smtClean="0"/>
              <a:t>Leurent</a:t>
            </a:r>
            <a:r>
              <a:rPr lang="en-US" sz="1700" dirty="0" smtClean="0"/>
              <a:t> (</a:t>
            </a:r>
            <a:r>
              <a:rPr lang="en-US" sz="1700" dirty="0" err="1" smtClean="0"/>
              <a:t>Inria</a:t>
            </a:r>
            <a:r>
              <a:rPr lang="en-US" sz="1700" dirty="0" smtClean="0"/>
              <a:t> Paris, France), X. Wang (</a:t>
            </a:r>
            <a:r>
              <a:rPr lang="en-US" sz="1700" dirty="0" err="1" smtClean="0"/>
              <a:t>Tsinghua</a:t>
            </a:r>
            <a:r>
              <a:rPr lang="en-US" sz="1700" dirty="0" smtClean="0"/>
              <a:t> University, China), and N. </a:t>
            </a:r>
            <a:r>
              <a:rPr lang="en-US" sz="1700" dirty="0" err="1" smtClean="0"/>
              <a:t>Mouha</a:t>
            </a:r>
            <a:r>
              <a:rPr lang="en-US" sz="1700" dirty="0" smtClean="0"/>
              <a:t> (</a:t>
            </a:r>
            <a:r>
              <a:rPr lang="en-US" sz="1700" dirty="0" err="1" smtClean="0"/>
              <a:t>Strativia</a:t>
            </a:r>
            <a:r>
              <a:rPr lang="en-US" sz="1700" dirty="0" smtClean="0"/>
              <a:t>, USA).</a:t>
            </a:r>
          </a:p>
          <a:p>
            <a:endParaRPr lang="en-US" sz="1700" dirty="0" smtClean="0"/>
          </a:p>
          <a:p>
            <a:r>
              <a:rPr lang="en-US" sz="1700" dirty="0" smtClean="0">
                <a:solidFill>
                  <a:schemeClr val="accent6">
                    <a:lumMod val="50000"/>
                  </a:schemeClr>
                </a:solidFill>
              </a:rPr>
              <a:t>We study math aspects how to defend </a:t>
            </a:r>
            <a:r>
              <a:rPr lang="en-US" sz="1700" dirty="0" smtClean="0">
                <a:solidFill>
                  <a:schemeClr val="accent6">
                    <a:lumMod val="50000"/>
                  </a:schemeClr>
                </a:solidFill>
              </a:rPr>
              <a:t>ARX-ciphers </a:t>
            </a:r>
            <a:r>
              <a:rPr lang="en-US" sz="1700" dirty="0" smtClean="0">
                <a:solidFill>
                  <a:schemeClr val="accent6">
                    <a:lumMod val="50000"/>
                  </a:schemeClr>
                </a:solidFill>
              </a:rPr>
              <a:t>against differential cryptanalysis.</a:t>
            </a:r>
            <a:endParaRPr lang="ru-RU" sz="1700" dirty="0">
              <a:solidFill>
                <a:schemeClr val="accent6">
                  <a:lumMod val="50000"/>
                </a:schemeClr>
              </a:solidFill>
            </a:endParaRP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XS schemes: activations of S-boxes in them</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04674" y="963769"/>
            <a:ext cx="8656319" cy="4539704"/>
          </a:xfrm>
          <a:prstGeom prst="rect">
            <a:avLst/>
          </a:prstGeom>
        </p:spPr>
        <p:txBody>
          <a:bodyPr wrap="square">
            <a:spAutoFit/>
          </a:bodyPr>
          <a:lstStyle/>
          <a:p>
            <a:r>
              <a:rPr lang="en-US" sz="1700" dirty="0" smtClean="0"/>
              <a:t>The XS-scheme approach was proposed relatively recently (</a:t>
            </a:r>
            <a:r>
              <a:rPr lang="en-US" sz="1700" dirty="0" err="1" smtClean="0"/>
              <a:t>Agievich</a:t>
            </a:r>
            <a:r>
              <a:rPr lang="en-US" sz="1700" dirty="0" smtClean="0"/>
              <a:t>, 2018). It deals with the constructions of block ciphers which are based on two operations: bitwise XOR and the use of a nonlinear transformation S. </a:t>
            </a:r>
            <a:endParaRPr lang="ru-RU" sz="1700" dirty="0" smtClean="0"/>
          </a:p>
          <a:p>
            <a:r>
              <a:rPr lang="en-US" sz="1700" dirty="0" smtClean="0"/>
              <a:t> </a:t>
            </a:r>
            <a:endParaRPr lang="ru-RU" sz="1700" dirty="0" smtClean="0"/>
          </a:p>
          <a:p>
            <a:r>
              <a:rPr lang="en-US" sz="1700" dirty="0" smtClean="0"/>
              <a:t>If a nonzero difference arrives at the S-block in a certain round, it is said to be that the activation occurs on the corresponding round, and the </a:t>
            </a:r>
            <a:r>
              <a:rPr lang="en-US" sz="1700" i="1" dirty="0" smtClean="0"/>
              <a:t>S-box is said to be activated</a:t>
            </a:r>
            <a:r>
              <a:rPr lang="en-US" sz="1700" dirty="0" smtClean="0"/>
              <a:t>. The number of activations provides a bound of the effectiveness of differential cryptanalysis of the cipher.</a:t>
            </a:r>
            <a:endParaRPr lang="ru-RU" sz="1700" dirty="0" smtClean="0"/>
          </a:p>
          <a:p>
            <a:endParaRPr lang="en-US" sz="1700" dirty="0" smtClean="0"/>
          </a:p>
          <a:p>
            <a:r>
              <a:rPr lang="en-US" sz="1700" dirty="0" smtClean="0">
                <a:solidFill>
                  <a:schemeClr val="accent6">
                    <a:lumMod val="50000"/>
                  </a:schemeClr>
                </a:solidFill>
              </a:rPr>
              <a:t>We </a:t>
            </a:r>
            <a:r>
              <a:rPr lang="en-US" sz="1700" dirty="0" smtClean="0">
                <a:solidFill>
                  <a:schemeClr val="accent6">
                    <a:lumMod val="50000"/>
                  </a:schemeClr>
                </a:solidFill>
              </a:rPr>
              <a:t>considered the known approaches to the search for a </a:t>
            </a:r>
            <a:r>
              <a:rPr lang="en-US" sz="1700" b="1" dirty="0" smtClean="0">
                <a:solidFill>
                  <a:schemeClr val="accent6">
                    <a:lumMod val="50000"/>
                  </a:schemeClr>
                </a:solidFill>
              </a:rPr>
              <a:t>guaranteed number of activations</a:t>
            </a:r>
            <a:r>
              <a:rPr lang="en-US" sz="1700" dirty="0" smtClean="0">
                <a:solidFill>
                  <a:schemeClr val="accent6">
                    <a:lumMod val="50000"/>
                  </a:schemeClr>
                </a:solidFill>
              </a:rPr>
              <a:t>, which makes it possible to estimate the cipher’s resistance to differential </a:t>
            </a:r>
            <a:r>
              <a:rPr lang="en-US" sz="1700" dirty="0" smtClean="0">
                <a:solidFill>
                  <a:schemeClr val="accent6">
                    <a:lumMod val="50000"/>
                  </a:schemeClr>
                </a:solidFill>
              </a:rPr>
              <a:t>cryptanalysis, and proposed </a:t>
            </a:r>
            <a:r>
              <a:rPr lang="en-US" sz="1700" b="1" dirty="0" smtClean="0">
                <a:solidFill>
                  <a:schemeClr val="accent6">
                    <a:lumMod val="50000"/>
                  </a:schemeClr>
                </a:solidFill>
              </a:rPr>
              <a:t>an approach to accelerate the search for a guaranteed number of activations</a:t>
            </a:r>
            <a:r>
              <a:rPr lang="en-US" sz="1700" dirty="0" smtClean="0">
                <a:solidFill>
                  <a:schemeClr val="accent6">
                    <a:lumMod val="50000"/>
                  </a:schemeClr>
                </a:solidFill>
              </a:rPr>
              <a:t>. </a:t>
            </a:r>
          </a:p>
          <a:p>
            <a:endParaRPr lang="en-US" sz="1700" dirty="0" smtClean="0"/>
          </a:p>
          <a:p>
            <a:r>
              <a:rPr lang="en-US" sz="1700" dirty="0" smtClean="0"/>
              <a:t>We also analyze the generator matrix of a particular linear code related to the circuit, and prove several statements that allow the straightaway discard a number of non-suitable leafs and sub trees in the branch and bound tree during the GNA search. All these techniques greatly reduce the time of computation of GNA that was checked in several experiments on the known block ciphers.</a:t>
            </a:r>
            <a:endParaRPr lang="ru-RU" sz="1700" dirty="0"/>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830997"/>
          </a:xfrm>
          <a:prstGeom prst="rect">
            <a:avLst/>
          </a:prstGeom>
          <a:noFill/>
        </p:spPr>
        <p:txBody>
          <a:bodyPr wrap="square" rtlCol="0" anchor="t">
            <a:spAutoFit/>
          </a:bodyPr>
          <a:lstStyle/>
          <a:p>
            <a:r>
              <a:rPr lang="en-US" sz="2400" dirty="0" smtClean="0">
                <a:solidFill>
                  <a:schemeClr val="bg1"/>
                </a:solidFill>
              </a:rPr>
              <a:t>Algebraic attacks on Simon and Speck</a:t>
            </a:r>
          </a:p>
          <a:p>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88620" y="752475"/>
            <a:ext cx="8473439" cy="3416320"/>
          </a:xfrm>
          <a:prstGeom prst="rect">
            <a:avLst/>
          </a:prstGeom>
        </p:spPr>
        <p:txBody>
          <a:bodyPr wrap="square">
            <a:spAutoFit/>
          </a:bodyPr>
          <a:lstStyle/>
          <a:p>
            <a:r>
              <a:rPr lang="en-US" dirty="0" smtClean="0"/>
              <a:t>The ciphers </a:t>
            </a:r>
            <a:r>
              <a:rPr lang="en-US" b="1" dirty="0" smtClean="0">
                <a:solidFill>
                  <a:srgbClr val="0070C0"/>
                </a:solidFill>
              </a:rPr>
              <a:t>Simon</a:t>
            </a:r>
            <a:r>
              <a:rPr lang="en-US" dirty="0" smtClean="0"/>
              <a:t> and </a:t>
            </a:r>
            <a:r>
              <a:rPr lang="en-US" b="1" dirty="0" smtClean="0">
                <a:solidFill>
                  <a:srgbClr val="0070C0"/>
                </a:solidFill>
              </a:rPr>
              <a:t>Speck</a:t>
            </a:r>
            <a:r>
              <a:rPr lang="en-US" dirty="0" smtClean="0"/>
              <a:t> were developed and presented by The National Security Agency (USA) in 2013. Later, in 2018, these ciphers have been standardized by ISO as a part of the </a:t>
            </a:r>
            <a:r>
              <a:rPr lang="en-US" b="1" dirty="0" smtClean="0"/>
              <a:t>RFID air interface standard</a:t>
            </a:r>
            <a:r>
              <a:rPr lang="en-US" dirty="0" smtClean="0"/>
              <a:t>, International Standard ISO/29167-21 (for Simon) and ISO/29167-22 (for Speck), making them available for use by commercial entities. </a:t>
            </a:r>
          </a:p>
          <a:p>
            <a:r>
              <a:rPr lang="en-US" dirty="0" smtClean="0"/>
              <a:t>Ciphers Simon and Speck have the modern LRX- and ARX- structures respectively.</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pic>
        <p:nvPicPr>
          <p:cNvPr id="7" name="Рисунок 6" descr="rfid.jpg"/>
          <p:cNvPicPr>
            <a:picLocks noChangeAspect="1"/>
          </p:cNvPicPr>
          <p:nvPr/>
        </p:nvPicPr>
        <p:blipFill>
          <a:blip r:embed="rId2"/>
          <a:stretch>
            <a:fillRect/>
          </a:stretch>
        </p:blipFill>
        <p:spPr>
          <a:xfrm>
            <a:off x="755333" y="2373782"/>
            <a:ext cx="2483168" cy="1652435"/>
          </a:xfrm>
          <a:prstGeom prst="rect">
            <a:avLst/>
          </a:prstGeom>
        </p:spPr>
      </p:pic>
      <p:pic>
        <p:nvPicPr>
          <p:cNvPr id="8" name="Рисунок 7" descr="Simon.png"/>
          <p:cNvPicPr>
            <a:picLocks noChangeAspect="1"/>
          </p:cNvPicPr>
          <p:nvPr/>
        </p:nvPicPr>
        <p:blipFill>
          <a:blip r:embed="rId3" cstate="print"/>
          <a:stretch>
            <a:fillRect/>
          </a:stretch>
        </p:blipFill>
        <p:spPr>
          <a:xfrm>
            <a:off x="4267201" y="2294318"/>
            <a:ext cx="1569720" cy="1822653"/>
          </a:xfrm>
          <a:prstGeom prst="rect">
            <a:avLst/>
          </a:prstGeom>
        </p:spPr>
      </p:pic>
      <p:pic>
        <p:nvPicPr>
          <p:cNvPr id="9" name="Рисунок 8" descr="speck.png"/>
          <p:cNvPicPr>
            <a:picLocks noChangeAspect="1"/>
          </p:cNvPicPr>
          <p:nvPr/>
        </p:nvPicPr>
        <p:blipFill>
          <a:blip r:embed="rId4" cstate="print"/>
          <a:stretch>
            <a:fillRect/>
          </a:stretch>
        </p:blipFill>
        <p:spPr>
          <a:xfrm>
            <a:off x="6614161" y="2240280"/>
            <a:ext cx="2091965" cy="3959044"/>
          </a:xfrm>
          <a:prstGeom prst="rect">
            <a:avLst/>
          </a:prstGeom>
        </p:spPr>
      </p:pic>
      <p:sp>
        <p:nvSpPr>
          <p:cNvPr id="10" name="Прямоугольник 9"/>
          <p:cNvSpPr/>
          <p:nvPr/>
        </p:nvSpPr>
        <p:spPr>
          <a:xfrm>
            <a:off x="568793" y="4333119"/>
            <a:ext cx="5884906" cy="1477328"/>
          </a:xfrm>
          <a:prstGeom prst="rect">
            <a:avLst/>
          </a:prstGeom>
        </p:spPr>
        <p:txBody>
          <a:bodyPr wrap="square">
            <a:spAutoFit/>
          </a:bodyPr>
          <a:lstStyle/>
          <a:p>
            <a:r>
              <a:rPr lang="en-US" dirty="0" smtClean="0">
                <a:solidFill>
                  <a:schemeClr val="accent6">
                    <a:lumMod val="50000"/>
                  </a:schemeClr>
                </a:solidFill>
              </a:rPr>
              <a:t>We investigate algebraic attacks on these ciphers. </a:t>
            </a:r>
          </a:p>
          <a:p>
            <a:endParaRPr lang="en-US" dirty="0" smtClean="0"/>
          </a:p>
          <a:p>
            <a:r>
              <a:rPr lang="en-US" dirty="0" smtClean="0"/>
              <a:t>Recall that the main idea of the algebraic attack is to describe the cipher by the system of algebraic equations, such that its solution </a:t>
            </a:r>
            <a:r>
              <a:rPr lang="en-US" dirty="0" smtClean="0"/>
              <a:t>is related with the key, and then try to solve it.</a:t>
            </a: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28165" y="2817495"/>
            <a:ext cx="8366256" cy="400110"/>
          </a:xfrm>
          <a:prstGeom prst="rect">
            <a:avLst/>
          </a:prstGeom>
        </p:spPr>
        <p:txBody>
          <a:bodyPr wrap="square">
            <a:spAutoFit/>
          </a:bodyPr>
          <a:lstStyle/>
          <a:p>
            <a:pPr algn="ctr"/>
            <a:r>
              <a:rPr lang="en-US" sz="2000" dirty="0" err="1" smtClean="0"/>
              <a:t>Blockchain</a:t>
            </a:r>
            <a:r>
              <a:rPr lang="en-US" sz="2000" dirty="0" smtClean="0"/>
              <a:t> technologies</a:t>
            </a: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err="1" smtClean="0">
                <a:solidFill>
                  <a:schemeClr val="bg1"/>
                </a:solidFill>
              </a:rPr>
              <a:t>Blockchain</a:t>
            </a:r>
            <a:r>
              <a:rPr lang="en-US" sz="2400" dirty="0" smtClean="0">
                <a:solidFill>
                  <a:schemeClr val="bg1"/>
                </a:solidFill>
              </a:rPr>
              <a:t> technologies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19914" y="706503"/>
            <a:ext cx="8656320" cy="3908762"/>
          </a:xfrm>
          <a:prstGeom prst="rect">
            <a:avLst/>
          </a:prstGeom>
        </p:spPr>
        <p:txBody>
          <a:bodyPr wrap="square">
            <a:spAutoFit/>
          </a:bodyPr>
          <a:lstStyle/>
          <a:p>
            <a:r>
              <a:rPr lang="en-US" sz="1600" dirty="0" smtClean="0">
                <a:solidFill>
                  <a:schemeClr val="accent6">
                    <a:lumMod val="50000"/>
                  </a:schemeClr>
                </a:solidFill>
              </a:rPr>
              <a:t>We develop a method for ensuring data confidentiality with the possibility of validation. </a:t>
            </a:r>
          </a:p>
          <a:p>
            <a:r>
              <a:rPr lang="en-US" sz="1600" dirty="0" smtClean="0">
                <a:solidFill>
                  <a:schemeClr val="accent6">
                    <a:lumMod val="50000"/>
                  </a:schemeClr>
                </a:solidFill>
              </a:rPr>
              <a:t>The method is based on the </a:t>
            </a:r>
            <a:r>
              <a:rPr lang="en-US" sz="1600" b="1" dirty="0" err="1" smtClean="0">
                <a:solidFill>
                  <a:schemeClr val="accent6">
                    <a:lumMod val="50000"/>
                  </a:schemeClr>
                </a:solidFill>
              </a:rPr>
              <a:t>zk</a:t>
            </a:r>
            <a:r>
              <a:rPr lang="en-US" sz="1600" b="1" dirty="0" smtClean="0">
                <a:solidFill>
                  <a:schemeClr val="accent6">
                    <a:lumMod val="50000"/>
                  </a:schemeClr>
                </a:solidFill>
              </a:rPr>
              <a:t>-SNARK</a:t>
            </a:r>
            <a:r>
              <a:rPr lang="en-US" sz="1600" dirty="0" smtClean="0">
                <a:solidFill>
                  <a:schemeClr val="accent6">
                    <a:lumMod val="50000"/>
                  </a:schemeClr>
                </a:solidFill>
              </a:rPr>
              <a:t> - non-interactive zero-knowledge proof cryptographic protocol.</a:t>
            </a:r>
            <a:endParaRPr lang="ru-RU" sz="1600" dirty="0" smtClean="0">
              <a:solidFill>
                <a:schemeClr val="accent6">
                  <a:lumMod val="50000"/>
                </a:schemeClr>
              </a:solidFill>
            </a:endParaRPr>
          </a:p>
          <a:p>
            <a:r>
              <a:rPr lang="en-US" sz="1600" dirty="0" smtClean="0"/>
              <a:t> </a:t>
            </a:r>
            <a:endParaRPr lang="ru-RU" sz="1600" dirty="0" smtClean="0"/>
          </a:p>
          <a:p>
            <a:r>
              <a:rPr lang="en-US" sz="1600" dirty="0" smtClean="0"/>
              <a:t>Implementation of the method for the </a:t>
            </a:r>
            <a:r>
              <a:rPr lang="en-US" sz="1600" dirty="0" err="1" smtClean="0"/>
              <a:t>Ethereum</a:t>
            </a:r>
            <a:r>
              <a:rPr lang="en-US" sz="1600" dirty="0" smtClean="0"/>
              <a:t> platform has been written. Support for high-level cryptographic primitives expressed as rank-1 constraint systems (R1CS - rank-1 constraint systems) has been added to the </a:t>
            </a:r>
            <a:r>
              <a:rPr lang="en-US" sz="1600" b="1" dirty="0" err="1" smtClean="0"/>
              <a:t>Ethereum</a:t>
            </a:r>
            <a:r>
              <a:rPr lang="en-US" sz="1600" dirty="0" smtClean="0"/>
              <a:t> client code. Schemes that implement logical operations (AND, OR, NOT) and comparison operations have been added as basic primitives. Cryptographic schemes are implemented on the basis of the </a:t>
            </a:r>
            <a:r>
              <a:rPr lang="en-US" sz="1600" dirty="0" err="1" smtClean="0"/>
              <a:t>libsnark</a:t>
            </a:r>
            <a:r>
              <a:rPr lang="en-US" sz="1600" dirty="0" smtClean="0"/>
              <a:t> library as a rank-1 constraint systems (R1CS). The created mechanism allows to define arbitrary schemes directly in the code of smart contracts. The method allows one to reduce the size of the contract code and, moreover, turns out to be more computationally efficient.</a:t>
            </a:r>
            <a:endParaRPr lang="ru-RU" sz="1600" dirty="0" smtClean="0"/>
          </a:p>
          <a:p>
            <a:endParaRPr lang="en-US" sz="1600" dirty="0" smtClean="0"/>
          </a:p>
          <a:p>
            <a:r>
              <a:rPr lang="en-US" sz="1400" dirty="0" smtClean="0"/>
              <a:t>Recall that the history of </a:t>
            </a:r>
            <a:r>
              <a:rPr lang="en-US" sz="1400" dirty="0" err="1" smtClean="0"/>
              <a:t>blockchain</a:t>
            </a:r>
            <a:r>
              <a:rPr lang="en-US" sz="1400" dirty="0" smtClean="0"/>
              <a:t> technology starts with the dissertation of </a:t>
            </a:r>
            <a:r>
              <a:rPr lang="en-US" sz="1400" dirty="0" err="1" smtClean="0"/>
              <a:t>D.Chaum</a:t>
            </a:r>
            <a:r>
              <a:rPr lang="en-US" sz="1400" dirty="0" smtClean="0"/>
              <a:t> in 1982, papers of </a:t>
            </a:r>
            <a:r>
              <a:rPr lang="en-US" sz="1400" dirty="0" err="1" smtClean="0"/>
              <a:t>S.Haber</a:t>
            </a:r>
            <a:r>
              <a:rPr lang="en-US" sz="1400" dirty="0" smtClean="0"/>
              <a:t> and </a:t>
            </a:r>
            <a:r>
              <a:rPr lang="en-US" sz="1400" dirty="0" err="1" smtClean="0"/>
              <a:t>W.S.Stornetta</a:t>
            </a:r>
            <a:r>
              <a:rPr lang="en-US" sz="1400" dirty="0" smtClean="0"/>
              <a:t> in 1991 and with the famous paper of </a:t>
            </a:r>
            <a:r>
              <a:rPr lang="en-US" sz="1400" dirty="0" err="1" smtClean="0"/>
              <a:t>S.Nakamoto</a:t>
            </a:r>
            <a:r>
              <a:rPr lang="en-US" sz="1400" dirty="0" smtClean="0"/>
              <a:t> in 2008 with his ideas on the </a:t>
            </a:r>
            <a:r>
              <a:rPr lang="en-US" sz="1400" dirty="0" err="1" smtClean="0"/>
              <a:t>cryptocurrency</a:t>
            </a:r>
            <a:r>
              <a:rPr lang="en-US" sz="1400" dirty="0" smtClean="0"/>
              <a:t> </a:t>
            </a:r>
            <a:r>
              <a:rPr lang="en-US" sz="1400" b="1" dirty="0" err="1" smtClean="0"/>
              <a:t>Bitcoin</a:t>
            </a:r>
            <a:r>
              <a:rPr lang="en-US" sz="1400" dirty="0" smtClean="0"/>
              <a:t>. The concept of </a:t>
            </a:r>
            <a:r>
              <a:rPr lang="en-US" sz="1400" dirty="0" err="1" smtClean="0"/>
              <a:t>cryptocurrency</a:t>
            </a:r>
            <a:r>
              <a:rPr lang="en-US" sz="1400" dirty="0" smtClean="0"/>
              <a:t> </a:t>
            </a:r>
            <a:r>
              <a:rPr lang="en-US" sz="1400" b="1" dirty="0" err="1" smtClean="0"/>
              <a:t>Ethereum</a:t>
            </a:r>
            <a:r>
              <a:rPr lang="en-US" sz="1400" dirty="0" smtClean="0"/>
              <a:t> was proposed by </a:t>
            </a:r>
            <a:r>
              <a:rPr lang="en-US" sz="1400" dirty="0" err="1" smtClean="0"/>
              <a:t>V.Buterin</a:t>
            </a:r>
            <a:r>
              <a:rPr lang="en-US" sz="1400" dirty="0" smtClean="0"/>
              <a:t> in 2013. Now smart contracts can be used and information is protected from unauthorized interference.</a:t>
            </a:r>
          </a:p>
        </p:txBody>
      </p:sp>
      <p:pic>
        <p:nvPicPr>
          <p:cNvPr id="7" name="Рисунок 6" descr="blockchain-2.jpg"/>
          <p:cNvPicPr>
            <a:picLocks noChangeAspect="1"/>
          </p:cNvPicPr>
          <p:nvPr/>
        </p:nvPicPr>
        <p:blipFill>
          <a:blip r:embed="rId2"/>
          <a:stretch>
            <a:fillRect/>
          </a:stretch>
        </p:blipFill>
        <p:spPr>
          <a:xfrm>
            <a:off x="1988820" y="4706112"/>
            <a:ext cx="2545080" cy="1527048"/>
          </a:xfrm>
          <a:prstGeom prst="rect">
            <a:avLst/>
          </a:prstGeom>
        </p:spPr>
      </p:pic>
      <p:pic>
        <p:nvPicPr>
          <p:cNvPr id="8" name="Рисунок 7" descr="bitcoin.jpg"/>
          <p:cNvPicPr>
            <a:picLocks noChangeAspect="1"/>
          </p:cNvPicPr>
          <p:nvPr/>
        </p:nvPicPr>
        <p:blipFill>
          <a:blip r:embed="rId3" cstate="print"/>
          <a:stretch>
            <a:fillRect/>
          </a:stretch>
        </p:blipFill>
        <p:spPr>
          <a:xfrm>
            <a:off x="4916805" y="4699753"/>
            <a:ext cx="2726055" cy="1533406"/>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Introduction</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7" name="TextBox 6"/>
          <p:cNvSpPr txBox="1"/>
          <p:nvPr/>
        </p:nvSpPr>
        <p:spPr>
          <a:xfrm>
            <a:off x="459680" y="821203"/>
            <a:ext cx="6524287" cy="646331"/>
          </a:xfrm>
          <a:prstGeom prst="rect">
            <a:avLst/>
          </a:prstGeom>
          <a:noFill/>
        </p:spPr>
        <p:txBody>
          <a:bodyPr wrap="none" rtlCol="0">
            <a:spAutoFit/>
          </a:bodyPr>
          <a:lstStyle/>
          <a:p>
            <a:r>
              <a:rPr lang="en-US" dirty="0" smtClean="0"/>
              <a:t>Cryptographic Center (Novosibirsk) was created in September 2011 </a:t>
            </a:r>
          </a:p>
          <a:p>
            <a:r>
              <a:rPr lang="en-US" dirty="0" smtClean="0"/>
              <a:t>when we started the seminar “Cryptography and cryptanalysis”.</a:t>
            </a:r>
          </a:p>
        </p:txBody>
      </p:sp>
      <p:pic>
        <p:nvPicPr>
          <p:cNvPr id="9" name="Рисунок 8" descr="004_793377.jpg"/>
          <p:cNvPicPr>
            <a:picLocks noChangeAspect="1"/>
          </p:cNvPicPr>
          <p:nvPr/>
        </p:nvPicPr>
        <p:blipFill>
          <a:blip r:embed="rId2" cstate="print"/>
          <a:stretch>
            <a:fillRect/>
          </a:stretch>
        </p:blipFill>
        <p:spPr>
          <a:xfrm>
            <a:off x="410601" y="1552896"/>
            <a:ext cx="3121152" cy="2029968"/>
          </a:xfrm>
          <a:prstGeom prst="rect">
            <a:avLst/>
          </a:prstGeom>
        </p:spPr>
      </p:pic>
      <p:pic>
        <p:nvPicPr>
          <p:cNvPr id="11" name="Рисунок 10" descr="ph_20070918_im.jpg"/>
          <p:cNvPicPr>
            <a:picLocks noChangeAspect="1"/>
          </p:cNvPicPr>
          <p:nvPr/>
        </p:nvPicPr>
        <p:blipFill>
          <a:blip r:embed="rId3"/>
          <a:stretch>
            <a:fillRect/>
          </a:stretch>
        </p:blipFill>
        <p:spPr>
          <a:xfrm>
            <a:off x="2946188" y="3317533"/>
            <a:ext cx="3280799" cy="1994726"/>
          </a:xfrm>
          <a:prstGeom prst="rect">
            <a:avLst/>
          </a:prstGeom>
        </p:spPr>
      </p:pic>
      <p:pic>
        <p:nvPicPr>
          <p:cNvPr id="13" name="Рисунок 12" descr="image26366.jpg"/>
          <p:cNvPicPr>
            <a:picLocks noChangeAspect="1"/>
          </p:cNvPicPr>
          <p:nvPr/>
        </p:nvPicPr>
        <p:blipFill>
          <a:blip r:embed="rId4" cstate="print"/>
          <a:stretch>
            <a:fillRect/>
          </a:stretch>
        </p:blipFill>
        <p:spPr>
          <a:xfrm>
            <a:off x="6272318" y="4114977"/>
            <a:ext cx="2660085" cy="1787060"/>
          </a:xfrm>
          <a:prstGeom prst="rect">
            <a:avLst/>
          </a:prstGeom>
        </p:spPr>
      </p:pic>
      <p:pic>
        <p:nvPicPr>
          <p:cNvPr id="12" name="Рисунок 11" descr="fmsh_1963_0.jpg"/>
          <p:cNvPicPr>
            <a:picLocks noChangeAspect="1"/>
          </p:cNvPicPr>
          <p:nvPr/>
        </p:nvPicPr>
        <p:blipFill>
          <a:blip r:embed="rId5"/>
          <a:stretch>
            <a:fillRect/>
          </a:stretch>
        </p:blipFill>
        <p:spPr>
          <a:xfrm>
            <a:off x="7153059" y="1053970"/>
            <a:ext cx="1077939" cy="1653476"/>
          </a:xfrm>
          <a:prstGeom prst="rect">
            <a:avLst/>
          </a:prstGeom>
        </p:spPr>
      </p:pic>
      <p:pic>
        <p:nvPicPr>
          <p:cNvPr id="14" name="Рисунок 13" descr="nsu.jpg"/>
          <p:cNvPicPr>
            <a:picLocks noChangeAspect="1"/>
          </p:cNvPicPr>
          <p:nvPr/>
        </p:nvPicPr>
        <p:blipFill>
          <a:blip r:embed="rId6"/>
          <a:stretch>
            <a:fillRect/>
          </a:stretch>
        </p:blipFill>
        <p:spPr>
          <a:xfrm>
            <a:off x="275871" y="4156580"/>
            <a:ext cx="2450195" cy="1632100"/>
          </a:xfrm>
          <a:prstGeom prst="rect">
            <a:avLst/>
          </a:prstGeom>
        </p:spPr>
      </p:pic>
      <p:pic>
        <p:nvPicPr>
          <p:cNvPr id="15" name="Рисунок 14" descr="Sobolev.jfif"/>
          <p:cNvPicPr>
            <a:picLocks noChangeAspect="1"/>
          </p:cNvPicPr>
          <p:nvPr/>
        </p:nvPicPr>
        <p:blipFill>
          <a:blip r:embed="rId7"/>
          <a:srcRect b="3657"/>
          <a:stretch>
            <a:fillRect/>
          </a:stretch>
        </p:blipFill>
        <p:spPr>
          <a:xfrm>
            <a:off x="4494266" y="1896812"/>
            <a:ext cx="1005682" cy="1594533"/>
          </a:xfrm>
          <a:prstGeom prst="rect">
            <a:avLst/>
          </a:prstGeom>
        </p:spPr>
      </p:pic>
      <p:sp>
        <p:nvSpPr>
          <p:cNvPr id="16" name="TextBox 15"/>
          <p:cNvSpPr txBox="1"/>
          <p:nvPr/>
        </p:nvSpPr>
        <p:spPr>
          <a:xfrm>
            <a:off x="135990" y="3694133"/>
            <a:ext cx="2842509" cy="369332"/>
          </a:xfrm>
          <a:prstGeom prst="rect">
            <a:avLst/>
          </a:prstGeom>
          <a:noFill/>
        </p:spPr>
        <p:txBody>
          <a:bodyPr wrap="none" rtlCol="0">
            <a:spAutoFit/>
          </a:bodyPr>
          <a:lstStyle/>
          <a:p>
            <a:r>
              <a:rPr lang="en-US" dirty="0" smtClean="0"/>
              <a:t>Novosibirsk State University </a:t>
            </a:r>
          </a:p>
        </p:txBody>
      </p:sp>
      <p:sp>
        <p:nvSpPr>
          <p:cNvPr id="17" name="TextBox 16"/>
          <p:cNvSpPr txBox="1"/>
          <p:nvPr/>
        </p:nvSpPr>
        <p:spPr>
          <a:xfrm>
            <a:off x="2963576" y="5342825"/>
            <a:ext cx="3270970" cy="923330"/>
          </a:xfrm>
          <a:prstGeom prst="rect">
            <a:avLst/>
          </a:prstGeom>
          <a:noFill/>
        </p:spPr>
        <p:txBody>
          <a:bodyPr wrap="square" rtlCol="0">
            <a:spAutoFit/>
          </a:bodyPr>
          <a:lstStyle/>
          <a:p>
            <a:r>
              <a:rPr lang="en-US" dirty="0" err="1" smtClean="0"/>
              <a:t>Sobolev</a:t>
            </a:r>
            <a:r>
              <a:rPr lang="en-US" dirty="0" smtClean="0"/>
              <a:t> Institute of Mathematics</a:t>
            </a:r>
          </a:p>
          <a:p>
            <a:r>
              <a:rPr lang="en-US" dirty="0" smtClean="0"/>
              <a:t>Siberian Branch of Russian </a:t>
            </a:r>
          </a:p>
          <a:p>
            <a:r>
              <a:rPr lang="en-US" dirty="0" smtClean="0"/>
              <a:t>Academy of Sciences</a:t>
            </a:r>
          </a:p>
        </p:txBody>
      </p:sp>
      <p:sp>
        <p:nvSpPr>
          <p:cNvPr id="18" name="TextBox 17"/>
          <p:cNvSpPr txBox="1"/>
          <p:nvPr/>
        </p:nvSpPr>
        <p:spPr>
          <a:xfrm>
            <a:off x="6211018" y="2829384"/>
            <a:ext cx="2932982" cy="1200329"/>
          </a:xfrm>
          <a:prstGeom prst="rect">
            <a:avLst/>
          </a:prstGeom>
          <a:noFill/>
        </p:spPr>
        <p:txBody>
          <a:bodyPr wrap="none" rtlCol="0">
            <a:spAutoFit/>
          </a:bodyPr>
          <a:lstStyle/>
          <a:p>
            <a:r>
              <a:rPr lang="en-US" dirty="0" smtClean="0"/>
              <a:t>The Specialized Educational </a:t>
            </a:r>
          </a:p>
          <a:p>
            <a:r>
              <a:rPr lang="en-US" dirty="0" smtClean="0"/>
              <a:t>Scientific Center on Physics, </a:t>
            </a:r>
          </a:p>
          <a:p>
            <a:r>
              <a:rPr lang="en-US" dirty="0" smtClean="0"/>
              <a:t>Mathematics, Chemistry and </a:t>
            </a:r>
          </a:p>
          <a:p>
            <a:r>
              <a:rPr lang="en-US" dirty="0" smtClean="0"/>
              <a:t>Biology of NSU (SESC NSU)</a:t>
            </a: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5 PhD theses were defended</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255207" y="903581"/>
            <a:ext cx="8601076" cy="2308324"/>
          </a:xfrm>
          <a:prstGeom prst="rect">
            <a:avLst/>
          </a:prstGeom>
        </p:spPr>
        <p:txBody>
          <a:bodyPr wrap="square">
            <a:spAutoFit/>
          </a:bodyPr>
          <a:lstStyle/>
          <a:p>
            <a:pPr>
              <a:buFont typeface="Arial" pitchFamily="34" charset="0"/>
              <a:buChar char="•"/>
            </a:pPr>
            <a:r>
              <a:rPr lang="en-US" sz="1600" smtClean="0"/>
              <a:t> Nikolay Kolomeec (2014) Bent functions affine on subspaces and their metrical properties</a:t>
            </a:r>
            <a:endParaRPr lang="ru-RU" sz="1600" smtClean="0"/>
          </a:p>
          <a:p>
            <a:pPr>
              <a:buFont typeface="Arial" pitchFamily="34" charset="0"/>
              <a:buChar char="•"/>
            </a:pPr>
            <a:r>
              <a:rPr lang="en-US" sz="1600" smtClean="0"/>
              <a:t> Anastasiya Gorodilova (2016) APN </a:t>
            </a:r>
            <a:r>
              <a:rPr lang="en-US" sz="1600" smtClean="0"/>
              <a:t>functions: characterization by subfunctions and </a:t>
            </a:r>
            <a:r>
              <a:rPr lang="en-US" sz="1600" smtClean="0"/>
              <a:t>differential </a:t>
            </a:r>
            <a:r>
              <a:rPr lang="en-US" sz="1600" smtClean="0"/>
              <a:t>equivalence </a:t>
            </a:r>
            <a:endParaRPr lang="ru-RU" sz="1600" dirty="0" smtClean="0"/>
          </a:p>
          <a:p>
            <a:pPr>
              <a:buFont typeface="Arial" pitchFamily="34" charset="0"/>
              <a:buChar char="•"/>
            </a:pPr>
            <a:r>
              <a:rPr lang="en-US" sz="1600" smtClean="0"/>
              <a:t> Valeria Idrisova (2019) On </a:t>
            </a:r>
            <a:r>
              <a:rPr lang="en-US" sz="1600" smtClean="0"/>
              <a:t>construction of APN functions and their </a:t>
            </a:r>
            <a:r>
              <a:rPr lang="en-US" sz="1600" smtClean="0"/>
              <a:t>symmetrical </a:t>
            </a:r>
            <a:r>
              <a:rPr lang="en-US" sz="1600" smtClean="0"/>
              <a:t>properties</a:t>
            </a:r>
            <a:endParaRPr lang="ru-RU" sz="1600" dirty="0" smtClean="0"/>
          </a:p>
          <a:p>
            <a:pPr>
              <a:buFont typeface="Arial" pitchFamily="34" charset="0"/>
              <a:buChar char="•"/>
            </a:pPr>
            <a:r>
              <a:rPr lang="en-US" sz="1600" smtClean="0"/>
              <a:t> Alexander </a:t>
            </a:r>
            <a:r>
              <a:rPr lang="en-US" sz="1600" err="1" smtClean="0"/>
              <a:t>Kutsenko</a:t>
            </a:r>
            <a:r>
              <a:rPr lang="en-US" sz="1600" smtClean="0"/>
              <a:t> </a:t>
            </a:r>
            <a:r>
              <a:rPr lang="en-US" sz="1600" smtClean="0"/>
              <a:t>(2021) Self-dual </a:t>
            </a:r>
            <a:r>
              <a:rPr lang="en-US" sz="1600" dirty="0" smtClean="0"/>
              <a:t>bent functions and their metrical </a:t>
            </a:r>
            <a:r>
              <a:rPr lang="en-US" sz="1600" dirty="0" smtClean="0"/>
              <a:t>properties</a:t>
            </a:r>
            <a:endParaRPr lang="ru-RU" sz="1600" dirty="0" smtClean="0"/>
          </a:p>
          <a:p>
            <a:pPr>
              <a:buFont typeface="Arial" pitchFamily="34" charset="0"/>
              <a:buChar char="•"/>
            </a:pPr>
            <a:r>
              <a:rPr lang="en-US" sz="1600" smtClean="0"/>
              <a:t> Alexey </a:t>
            </a:r>
            <a:r>
              <a:rPr lang="en-US" sz="1600" err="1" smtClean="0"/>
              <a:t>Oblaukhov</a:t>
            </a:r>
            <a:r>
              <a:rPr lang="en-US" sz="1600" smtClean="0"/>
              <a:t> </a:t>
            </a:r>
            <a:r>
              <a:rPr lang="en-US" sz="1600" smtClean="0"/>
              <a:t>(2021) Metrically </a:t>
            </a:r>
            <a:r>
              <a:rPr lang="en-US" sz="1600" dirty="0" smtClean="0"/>
              <a:t>regular sets in the Boolean cube: constructions and </a:t>
            </a:r>
            <a:r>
              <a:rPr lang="en-US" sz="1600" dirty="0" smtClean="0"/>
              <a:t>properties</a:t>
            </a:r>
            <a:endParaRPr lang="en-US" sz="1600" dirty="0" smtClean="0"/>
          </a:p>
          <a:p>
            <a:endParaRPr lang="en-US" sz="1600" dirty="0" smtClean="0"/>
          </a:p>
          <a:p>
            <a:r>
              <a:rPr lang="en-US" sz="1600" dirty="0" smtClean="0"/>
              <a:t>Every year we </a:t>
            </a:r>
            <a:r>
              <a:rPr lang="en-US" sz="1600" smtClean="0"/>
              <a:t>have </a:t>
            </a:r>
            <a:r>
              <a:rPr lang="en-US" sz="1600" smtClean="0"/>
              <a:t>3-7 </a:t>
            </a:r>
            <a:r>
              <a:rPr lang="en-US" sz="1600" dirty="0" smtClean="0"/>
              <a:t>defenses of MS and </a:t>
            </a:r>
            <a:r>
              <a:rPr lang="en-US" sz="1600" smtClean="0"/>
              <a:t>BS </a:t>
            </a:r>
            <a:r>
              <a:rPr lang="en-US" sz="1600" smtClean="0"/>
              <a:t>theses.</a:t>
            </a:r>
            <a:endParaRPr lang="en-US" sz="1600" dirty="0" smtClean="0"/>
          </a:p>
          <a:p>
            <a:pPr>
              <a:buFont typeface="Arial" charset="0"/>
              <a:buChar char="•"/>
            </a:pPr>
            <a:endParaRPr lang="ru-RU" sz="1600" dirty="0" smtClean="0"/>
          </a:p>
        </p:txBody>
      </p:sp>
      <p:pic>
        <p:nvPicPr>
          <p:cNvPr id="15" name="Рисунок 14" descr="Монтажная область – 8.png"/>
          <p:cNvPicPr>
            <a:picLocks noChangeAspect="1"/>
          </p:cNvPicPr>
          <p:nvPr/>
        </p:nvPicPr>
        <p:blipFill>
          <a:blip r:embed="rId2" cstate="print"/>
          <a:stretch>
            <a:fillRect/>
          </a:stretch>
        </p:blipFill>
        <p:spPr>
          <a:xfrm>
            <a:off x="449580" y="3775682"/>
            <a:ext cx="3977640" cy="2371105"/>
          </a:xfrm>
          <a:prstGeom prst="rect">
            <a:avLst/>
          </a:prstGeom>
        </p:spPr>
      </p:pic>
      <p:pic>
        <p:nvPicPr>
          <p:cNvPr id="16" name="Рисунок 15" descr="Монтажная область – 7.png"/>
          <p:cNvPicPr>
            <a:picLocks noChangeAspect="1"/>
          </p:cNvPicPr>
          <p:nvPr/>
        </p:nvPicPr>
        <p:blipFill>
          <a:blip r:embed="rId3" cstate="print"/>
          <a:stretch>
            <a:fillRect/>
          </a:stretch>
        </p:blipFill>
        <p:spPr>
          <a:xfrm>
            <a:off x="4503420" y="3771288"/>
            <a:ext cx="4023360" cy="2398359"/>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Educational </a:t>
            </a:r>
            <a:r>
              <a:rPr lang="en-US" sz="2400" dirty="0" smtClean="0">
                <a:solidFill>
                  <a:schemeClr val="bg1"/>
                </a:solidFill>
              </a:rPr>
              <a:t>activities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247650" y="1100064"/>
            <a:ext cx="8601076" cy="5324535"/>
          </a:xfrm>
          <a:prstGeom prst="rect">
            <a:avLst/>
          </a:prstGeom>
        </p:spPr>
        <p:txBody>
          <a:bodyPr wrap="square">
            <a:spAutoFit/>
          </a:bodyPr>
          <a:lstStyle/>
          <a:p>
            <a:r>
              <a:rPr lang="en-US" dirty="0" smtClean="0"/>
              <a:t>Scientific seminar</a:t>
            </a:r>
          </a:p>
          <a:p>
            <a:r>
              <a:rPr lang="en-US" dirty="0" smtClean="0"/>
              <a:t>“</a:t>
            </a:r>
            <a:r>
              <a:rPr lang="en-US" b="1" dirty="0" smtClean="0"/>
              <a:t>Cryptography and cryptanalysis</a:t>
            </a:r>
            <a:r>
              <a:rPr lang="en-US" dirty="0" smtClean="0"/>
              <a:t>”</a:t>
            </a:r>
          </a:p>
          <a:p>
            <a:endParaRPr lang="en-US" dirty="0" smtClean="0"/>
          </a:p>
          <a:p>
            <a:r>
              <a:rPr lang="en-US" dirty="0" smtClean="0"/>
              <a:t>Courses of lectures </a:t>
            </a:r>
          </a:p>
          <a:p>
            <a:r>
              <a:rPr lang="en-US" dirty="0" smtClean="0"/>
              <a:t>“</a:t>
            </a:r>
            <a:r>
              <a:rPr lang="en-US" b="1" dirty="0" smtClean="0"/>
              <a:t>Information theory and cryptography</a:t>
            </a:r>
            <a:r>
              <a:rPr lang="en-US" dirty="0" smtClean="0"/>
              <a:t>”, </a:t>
            </a:r>
          </a:p>
          <a:p>
            <a:r>
              <a:rPr lang="en-US" dirty="0" smtClean="0"/>
              <a:t>“</a:t>
            </a:r>
            <a:r>
              <a:rPr lang="en-US" b="1" dirty="0" err="1" smtClean="0"/>
              <a:t>Blockchain</a:t>
            </a:r>
            <a:r>
              <a:rPr lang="en-US" b="1" dirty="0" smtClean="0"/>
              <a:t>: mathematical methods</a:t>
            </a:r>
            <a:r>
              <a:rPr lang="en-US" dirty="0" smtClean="0"/>
              <a:t>”, </a:t>
            </a:r>
          </a:p>
          <a:p>
            <a:r>
              <a:rPr lang="en-US" dirty="0" smtClean="0"/>
              <a:t>“</a:t>
            </a:r>
            <a:r>
              <a:rPr lang="en-US" b="1" dirty="0" smtClean="0"/>
              <a:t>Cryptography in mathematical tasks</a:t>
            </a:r>
            <a:r>
              <a:rPr lang="en-US" dirty="0" smtClean="0"/>
              <a:t>”, </a:t>
            </a:r>
          </a:p>
          <a:p>
            <a:r>
              <a:rPr lang="en-US" dirty="0" smtClean="0"/>
              <a:t>“</a:t>
            </a:r>
            <a:r>
              <a:rPr lang="en-US" b="1" dirty="0" smtClean="0"/>
              <a:t>Boolean functions for cryptography</a:t>
            </a:r>
            <a:r>
              <a:rPr lang="en-US" dirty="0" smtClean="0"/>
              <a:t>”, </a:t>
            </a:r>
          </a:p>
          <a:p>
            <a:r>
              <a:rPr lang="en-US" dirty="0" smtClean="0"/>
              <a:t>“</a:t>
            </a:r>
            <a:r>
              <a:rPr lang="en-US" b="1" dirty="0" smtClean="0"/>
              <a:t>Quantum informatics: cryptography and applications</a:t>
            </a:r>
            <a:r>
              <a:rPr lang="en-US" dirty="0" smtClean="0"/>
              <a:t>”, </a:t>
            </a:r>
          </a:p>
          <a:p>
            <a:r>
              <a:rPr lang="en-US" dirty="0" smtClean="0"/>
              <a:t>“</a:t>
            </a:r>
            <a:r>
              <a:rPr lang="en-US" b="1" dirty="0" smtClean="0"/>
              <a:t>Discrete mathematics and coding</a:t>
            </a:r>
            <a:r>
              <a:rPr lang="en-US" dirty="0" smtClean="0"/>
              <a:t>” and others were prepared </a:t>
            </a:r>
          </a:p>
          <a:p>
            <a:r>
              <a:rPr lang="en-US" dirty="0" smtClean="0"/>
              <a:t>and given by our team to the students of NSU and SESC NSU</a:t>
            </a:r>
          </a:p>
          <a:p>
            <a:endParaRPr lang="en-US" dirty="0" smtClean="0"/>
          </a:p>
          <a:p>
            <a:r>
              <a:rPr lang="en-US" dirty="0" smtClean="0"/>
              <a:t>New Master Program is organized</a:t>
            </a:r>
          </a:p>
          <a:p>
            <a:r>
              <a:rPr lang="en-US" dirty="0" smtClean="0"/>
              <a:t>“</a:t>
            </a:r>
            <a:r>
              <a:rPr lang="en-US" b="1" dirty="0" smtClean="0"/>
              <a:t>Quantum technologies and cryptography</a:t>
            </a:r>
            <a:r>
              <a:rPr lang="en-US" dirty="0" smtClean="0"/>
              <a:t>” (in English;  it starts in September 2022). </a:t>
            </a:r>
            <a:endParaRPr lang="en-US" dirty="0" smtClean="0"/>
          </a:p>
          <a:p>
            <a:endParaRPr lang="en-US" dirty="0" smtClean="0"/>
          </a:p>
          <a:p>
            <a:r>
              <a:rPr lang="en-US" dirty="0" smtClean="0"/>
              <a:t>In 2018-2020 the new </a:t>
            </a:r>
            <a:r>
              <a:rPr lang="en-US" dirty="0" smtClean="0"/>
              <a:t>Master Program “</a:t>
            </a:r>
            <a:r>
              <a:rPr lang="en-US" b="1" dirty="0" smtClean="0"/>
              <a:t>Cryptography</a:t>
            </a:r>
            <a:r>
              <a:rPr lang="en-US" dirty="0" smtClean="0"/>
              <a:t>” </a:t>
            </a:r>
            <a:r>
              <a:rPr lang="en-US" dirty="0" smtClean="0"/>
              <a:t>was organized (in English). </a:t>
            </a:r>
            <a:r>
              <a:rPr lang="en-US" dirty="0" err="1" smtClean="0"/>
              <a:t>B.Preneel</a:t>
            </a:r>
            <a:r>
              <a:rPr lang="en-US" dirty="0" smtClean="0"/>
              <a:t>, </a:t>
            </a:r>
            <a:r>
              <a:rPr lang="en-US" dirty="0" err="1" smtClean="0"/>
              <a:t>L.Knudsen</a:t>
            </a:r>
            <a:r>
              <a:rPr lang="en-US" dirty="0" smtClean="0"/>
              <a:t>, </a:t>
            </a:r>
            <a:r>
              <a:rPr lang="en-US" dirty="0" err="1" smtClean="0"/>
              <a:t>L.Budaghyan</a:t>
            </a:r>
            <a:r>
              <a:rPr lang="en-US" dirty="0" smtClean="0"/>
              <a:t>, </a:t>
            </a:r>
            <a:r>
              <a:rPr lang="en-US" dirty="0" err="1" smtClean="0"/>
              <a:t>G.Leander</a:t>
            </a:r>
            <a:r>
              <a:rPr lang="en-US" dirty="0" smtClean="0"/>
              <a:t>, </a:t>
            </a:r>
            <a:r>
              <a:rPr lang="en-US" dirty="0" err="1" smtClean="0"/>
              <a:t>S.Picek</a:t>
            </a:r>
            <a:r>
              <a:rPr lang="en-US" dirty="0" smtClean="0"/>
              <a:t>, </a:t>
            </a:r>
            <a:r>
              <a:rPr lang="en-US" dirty="0" err="1" smtClean="0"/>
              <a:t>S.Gangopadhyay</a:t>
            </a:r>
            <a:r>
              <a:rPr lang="en-US" dirty="0" smtClean="0"/>
              <a:t>, </a:t>
            </a:r>
            <a:r>
              <a:rPr lang="en-US" dirty="0" err="1" smtClean="0"/>
              <a:t>N.Mouha</a:t>
            </a:r>
            <a:r>
              <a:rPr lang="en-US" dirty="0" smtClean="0"/>
              <a:t> </a:t>
            </a:r>
          </a:p>
          <a:p>
            <a:r>
              <a:rPr lang="en-US" dirty="0" smtClean="0"/>
              <a:t>were invited.</a:t>
            </a:r>
            <a:endParaRPr lang="en-US" dirty="0" smtClean="0"/>
          </a:p>
          <a:p>
            <a:endParaRPr lang="en-US" sz="800" dirty="0" smtClean="0"/>
          </a:p>
          <a:p>
            <a:endParaRPr lang="ru-RU" sz="800" dirty="0" smtClean="0"/>
          </a:p>
        </p:txBody>
      </p:sp>
      <p:pic>
        <p:nvPicPr>
          <p:cNvPr id="7" name="Рисунок 6" descr="pbvfxfa8ttq.jpg"/>
          <p:cNvPicPr>
            <a:picLocks noChangeAspect="1"/>
          </p:cNvPicPr>
          <p:nvPr/>
        </p:nvPicPr>
        <p:blipFill>
          <a:blip r:embed="rId2" cstate="print"/>
          <a:srcRect t="19063" r="495" b="21102"/>
          <a:stretch>
            <a:fillRect/>
          </a:stretch>
        </p:blipFill>
        <p:spPr>
          <a:xfrm>
            <a:off x="4179035" y="1095768"/>
            <a:ext cx="4423658" cy="1995055"/>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Scientific events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14325" y="790575"/>
            <a:ext cx="8604592" cy="984885"/>
          </a:xfrm>
          <a:prstGeom prst="rect">
            <a:avLst/>
          </a:prstGeom>
        </p:spPr>
        <p:txBody>
          <a:bodyPr wrap="square">
            <a:spAutoFit/>
          </a:bodyPr>
          <a:lstStyle/>
          <a:p>
            <a:r>
              <a:rPr lang="en-US" sz="2000" b="1" dirty="0" smtClean="0"/>
              <a:t>International Conference on Cryptography and computer security</a:t>
            </a:r>
          </a:p>
          <a:p>
            <a:r>
              <a:rPr lang="en-US" sz="2000" b="1" dirty="0" smtClean="0"/>
              <a:t>SIBECRYPT (September 6-11, 2021;  September  5-10, 2022)    </a:t>
            </a:r>
            <a:r>
              <a:rPr lang="en-US" u="sng" dirty="0" smtClean="0">
                <a:hlinkClick r:id="rId2"/>
              </a:rPr>
              <a:t>www.sibecrypt.ru</a:t>
            </a:r>
            <a:r>
              <a:rPr lang="en-US" u="sng" dirty="0" smtClean="0"/>
              <a:t>  </a:t>
            </a:r>
            <a:endParaRPr lang="ru-RU" dirty="0" smtClean="0"/>
          </a:p>
          <a:p>
            <a:endParaRPr lang="ru-RU" dirty="0" smtClean="0"/>
          </a:p>
        </p:txBody>
      </p:sp>
      <p:sp>
        <p:nvSpPr>
          <p:cNvPr id="11" name="Прямоугольник 10"/>
          <p:cNvSpPr/>
          <p:nvPr/>
        </p:nvSpPr>
        <p:spPr>
          <a:xfrm>
            <a:off x="234125" y="1520670"/>
            <a:ext cx="8726806" cy="5693866"/>
          </a:xfrm>
          <a:prstGeom prst="rect">
            <a:avLst/>
          </a:prstGeom>
        </p:spPr>
        <p:txBody>
          <a:bodyPr wrap="square">
            <a:spAutoFit/>
          </a:bodyPr>
          <a:lstStyle/>
          <a:p>
            <a:r>
              <a:rPr lang="en-US" dirty="0" smtClean="0"/>
              <a:t>SIBECRYPT is one of the leading conferences on cryptography and computer security in Russia, held annually in different cities of Siberia</a:t>
            </a:r>
            <a:r>
              <a:rPr lang="en-US" dirty="0" smtClean="0"/>
              <a:t>. It is named after </a:t>
            </a:r>
            <a:r>
              <a:rPr lang="en-US" b="1" dirty="0" err="1" smtClean="0"/>
              <a:t>Gennadiy</a:t>
            </a:r>
            <a:r>
              <a:rPr lang="en-US" b="1" dirty="0" smtClean="0"/>
              <a:t> </a:t>
            </a:r>
            <a:r>
              <a:rPr lang="en-US" b="1" dirty="0" err="1" smtClean="0"/>
              <a:t>Petrovich</a:t>
            </a:r>
            <a:r>
              <a:rPr lang="en-US" b="1" dirty="0" smtClean="0"/>
              <a:t> </a:t>
            </a:r>
            <a:r>
              <a:rPr lang="en-US" b="1" dirty="0" err="1" smtClean="0"/>
              <a:t>Agibalov</a:t>
            </a:r>
            <a:r>
              <a:rPr lang="en-US" dirty="0" smtClean="0"/>
              <a:t>. </a:t>
            </a:r>
            <a:r>
              <a:rPr lang="en-US" dirty="0" smtClean="0"/>
              <a:t>Its aim is to discuss the fundamental mathematical problems of cryptography and information security in computer systems and networks, to exchange scientific results on the development of theoretical foundations and the creation of software and hardware for computer security</a:t>
            </a:r>
            <a:r>
              <a:rPr lang="en-US" dirty="0" smtClean="0"/>
              <a:t>. Key persons there are </a:t>
            </a:r>
          </a:p>
          <a:p>
            <a:r>
              <a:rPr lang="en-US" dirty="0" err="1" smtClean="0"/>
              <a:t>A.V.Cheremushkin</a:t>
            </a:r>
            <a:r>
              <a:rPr lang="en-US" dirty="0" smtClean="0"/>
              <a:t> and </a:t>
            </a:r>
            <a:r>
              <a:rPr lang="en-US" dirty="0" err="1" smtClean="0"/>
              <a:t>I.A.Pankratova</a:t>
            </a:r>
            <a:r>
              <a:rPr lang="en-US" dirty="0" smtClean="0"/>
              <a:t>.</a:t>
            </a:r>
            <a:endParaRPr lang="ru-RU" dirty="0" smtClean="0"/>
          </a:p>
          <a:p>
            <a:endParaRPr lang="en-US" sz="800" b="1" dirty="0" smtClean="0"/>
          </a:p>
          <a:p>
            <a:endParaRPr lang="en-US" sz="800" b="1" dirty="0" smtClean="0"/>
          </a:p>
          <a:p>
            <a:r>
              <a:rPr lang="en-US" sz="1400" dirty="0" smtClean="0"/>
              <a:t>Organizers:</a:t>
            </a:r>
            <a:endParaRPr lang="ru-RU" sz="1400" dirty="0" smtClean="0"/>
          </a:p>
          <a:p>
            <a:pPr>
              <a:buFont typeface="Arial" pitchFamily="34" charset="0"/>
              <a:buChar char="•"/>
            </a:pPr>
            <a:r>
              <a:rPr lang="en-US" sz="1400" dirty="0" smtClean="0"/>
              <a:t>  </a:t>
            </a:r>
            <a:r>
              <a:rPr lang="en-US" sz="1400" dirty="0" err="1" smtClean="0"/>
              <a:t>Reshetnev</a:t>
            </a:r>
            <a:r>
              <a:rPr lang="en-US" sz="1400" dirty="0" smtClean="0"/>
              <a:t> Siberian State University </a:t>
            </a:r>
          </a:p>
          <a:p>
            <a:r>
              <a:rPr lang="en-US" sz="1400" dirty="0" smtClean="0"/>
              <a:t> </a:t>
            </a:r>
            <a:r>
              <a:rPr lang="en-US" sz="1400" dirty="0" smtClean="0"/>
              <a:t>   </a:t>
            </a:r>
            <a:r>
              <a:rPr lang="en-US" sz="1400" dirty="0" smtClean="0"/>
              <a:t>of Science and Technology</a:t>
            </a:r>
            <a:endParaRPr lang="ru-RU" sz="1400" dirty="0" smtClean="0"/>
          </a:p>
          <a:p>
            <a:pPr>
              <a:buFont typeface="Arial" pitchFamily="34" charset="0"/>
              <a:buChar char="•"/>
            </a:pPr>
            <a:r>
              <a:rPr lang="en-US" sz="1400" dirty="0" smtClean="0"/>
              <a:t>  Mathematical </a:t>
            </a:r>
            <a:r>
              <a:rPr lang="en-US" sz="1400" dirty="0" smtClean="0"/>
              <a:t>Center in </a:t>
            </a:r>
            <a:r>
              <a:rPr lang="en-US" sz="1400" dirty="0" err="1" smtClean="0"/>
              <a:t>Akademgorodok</a:t>
            </a:r>
            <a:endParaRPr lang="ru-RU" sz="1400" dirty="0" smtClean="0"/>
          </a:p>
          <a:p>
            <a:pPr>
              <a:buFont typeface="Arial" pitchFamily="34" charset="0"/>
              <a:buChar char="•"/>
            </a:pPr>
            <a:r>
              <a:rPr lang="en-US" sz="1400" dirty="0" smtClean="0"/>
              <a:t>  Tomsk </a:t>
            </a:r>
            <a:r>
              <a:rPr lang="en-US" sz="1400" dirty="0" smtClean="0"/>
              <a:t>State University</a:t>
            </a:r>
            <a:endParaRPr lang="ru-RU" sz="1400" dirty="0" smtClean="0"/>
          </a:p>
          <a:p>
            <a:pPr>
              <a:buFont typeface="Arial" pitchFamily="34" charset="0"/>
              <a:buChar char="•"/>
            </a:pPr>
            <a:r>
              <a:rPr lang="en-US" sz="1400" dirty="0" smtClean="0"/>
              <a:t>  Institute of Cryptography, Communications and Informatics (RF Security Service Federal Academy)</a:t>
            </a:r>
            <a:endParaRPr lang="ru-RU" sz="1400" dirty="0" smtClean="0"/>
          </a:p>
          <a:p>
            <a:pPr>
              <a:buFont typeface="Arial" pitchFamily="34" charset="0"/>
              <a:buChar char="•"/>
            </a:pPr>
            <a:r>
              <a:rPr lang="en-US" sz="1400" dirty="0" smtClean="0"/>
              <a:t>  Russian </a:t>
            </a:r>
            <a:r>
              <a:rPr lang="en-US" sz="1400" dirty="0" smtClean="0"/>
              <a:t>Federation Cryptography </a:t>
            </a:r>
            <a:r>
              <a:rPr lang="en-US" sz="1400" dirty="0" smtClean="0"/>
              <a:t>Academy</a:t>
            </a:r>
          </a:p>
          <a:p>
            <a:pPr>
              <a:buFont typeface="Arial" pitchFamily="34" charset="0"/>
              <a:buChar char="•"/>
            </a:pPr>
            <a:r>
              <a:rPr lang="en-US" sz="1400" dirty="0" smtClean="0"/>
              <a:t> </a:t>
            </a:r>
            <a:r>
              <a:rPr lang="en-US" sz="1400" dirty="0" smtClean="0"/>
              <a:t> </a:t>
            </a:r>
            <a:r>
              <a:rPr lang="en-US" sz="1400" dirty="0" smtClean="0"/>
              <a:t>Moscow State University</a:t>
            </a:r>
            <a:endParaRPr lang="ru-RU" sz="1400" dirty="0" smtClean="0"/>
          </a:p>
          <a:p>
            <a:pPr>
              <a:buFont typeface="Arial" pitchFamily="34" charset="0"/>
              <a:buChar char="•"/>
            </a:pPr>
            <a:r>
              <a:rPr lang="en-US" sz="1400" dirty="0" smtClean="0"/>
              <a:t>  </a:t>
            </a:r>
            <a:r>
              <a:rPr lang="en-US" sz="1400" dirty="0" err="1" smtClean="0"/>
              <a:t>Kovalevskaya</a:t>
            </a:r>
            <a:r>
              <a:rPr lang="en-US" sz="1400" dirty="0" smtClean="0"/>
              <a:t> </a:t>
            </a:r>
            <a:r>
              <a:rPr lang="en-US" sz="1400" dirty="0" smtClean="0"/>
              <a:t>North-West Centre of </a:t>
            </a:r>
            <a:r>
              <a:rPr lang="en-US" sz="1400" dirty="0" smtClean="0"/>
              <a:t>Math </a:t>
            </a:r>
            <a:r>
              <a:rPr lang="en-US" sz="1400" dirty="0" smtClean="0"/>
              <a:t>Research</a:t>
            </a:r>
            <a:endParaRPr lang="ru-RU" sz="1400" dirty="0" smtClean="0"/>
          </a:p>
          <a:p>
            <a:r>
              <a:rPr lang="en-US" sz="1400" dirty="0" smtClean="0"/>
              <a:t>  </a:t>
            </a:r>
            <a:endParaRPr lang="ru-RU" sz="1400" dirty="0" smtClean="0"/>
          </a:p>
          <a:p>
            <a:r>
              <a:rPr lang="en-US" sz="1400" dirty="0" smtClean="0"/>
              <a:t>In</a:t>
            </a:r>
            <a:r>
              <a:rPr lang="ru-RU" sz="1400" dirty="0" smtClean="0"/>
              <a:t> 2021</a:t>
            </a:r>
            <a:r>
              <a:rPr lang="en-US" sz="1400" dirty="0" smtClean="0"/>
              <a:t> there were about </a:t>
            </a:r>
            <a:r>
              <a:rPr lang="en-US" sz="1400" dirty="0" smtClean="0"/>
              <a:t>50 participants from Budapest (Hungary), Minsk (Belarus), Moscow, Novosibirsk, Tomsk, Kaliningrad, Taganrog, Krasnoyarsk, Irkutsk, Rostov-</a:t>
            </a:r>
            <a:r>
              <a:rPr lang="en-US" sz="1400" dirty="0" err="1" smtClean="0"/>
              <a:t>na</a:t>
            </a:r>
            <a:r>
              <a:rPr lang="en-US" sz="1400" dirty="0" smtClean="0"/>
              <a:t>-</a:t>
            </a:r>
            <a:r>
              <a:rPr lang="en-US" sz="1400" dirty="0" err="1" smtClean="0"/>
              <a:t>Donu</a:t>
            </a:r>
            <a:r>
              <a:rPr lang="en-US" sz="1400" dirty="0" smtClean="0"/>
              <a:t>, Omsk and Barnaul attended the conference.</a:t>
            </a:r>
            <a:endParaRPr lang="ru-RU" sz="1400" dirty="0" smtClean="0"/>
          </a:p>
          <a:p>
            <a:endParaRPr lang="en-US" b="1" dirty="0" smtClean="0"/>
          </a:p>
          <a:p>
            <a:endParaRPr lang="en-US" b="1" dirty="0" smtClean="0"/>
          </a:p>
          <a:p>
            <a:r>
              <a:rPr lang="en-US" dirty="0" smtClean="0"/>
              <a:t> </a:t>
            </a:r>
            <a:endParaRPr lang="ru-RU" dirty="0" smtClean="0"/>
          </a:p>
        </p:txBody>
      </p:sp>
      <p:pic>
        <p:nvPicPr>
          <p:cNvPr id="8" name="Рисунок 7" descr="title-fon-2022-rus.jpg"/>
          <p:cNvPicPr>
            <a:picLocks noChangeAspect="1"/>
          </p:cNvPicPr>
          <p:nvPr/>
        </p:nvPicPr>
        <p:blipFill>
          <a:blip r:embed="rId3"/>
          <a:stretch>
            <a:fillRect/>
          </a:stretch>
        </p:blipFill>
        <p:spPr>
          <a:xfrm>
            <a:off x="4428418" y="3002463"/>
            <a:ext cx="4020336" cy="1737957"/>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Scientific events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14325" y="790575"/>
            <a:ext cx="7515225" cy="984885"/>
          </a:xfrm>
          <a:prstGeom prst="rect">
            <a:avLst/>
          </a:prstGeom>
        </p:spPr>
        <p:txBody>
          <a:bodyPr wrap="square">
            <a:spAutoFit/>
          </a:bodyPr>
          <a:lstStyle/>
          <a:p>
            <a:r>
              <a:rPr lang="en-US" sz="2000" b="1" dirty="0" smtClean="0"/>
              <a:t>International Conference on Cryptography and computer security</a:t>
            </a:r>
          </a:p>
          <a:p>
            <a:r>
              <a:rPr lang="en-US" sz="2000" b="1" dirty="0" smtClean="0"/>
              <a:t>SIBECRYPT (September 6-11, 2021)    </a:t>
            </a:r>
            <a:r>
              <a:rPr lang="en-US" u="sng" dirty="0" smtClean="0">
                <a:hlinkClick r:id="rId2"/>
              </a:rPr>
              <a:t>www.sibecrypt.ru</a:t>
            </a:r>
            <a:r>
              <a:rPr lang="en-US" u="sng" dirty="0" smtClean="0"/>
              <a:t> </a:t>
            </a:r>
            <a:endParaRPr lang="ru-RU" dirty="0" smtClean="0"/>
          </a:p>
          <a:p>
            <a:endParaRPr lang="ru-RU" dirty="0" smtClean="0"/>
          </a:p>
        </p:txBody>
      </p:sp>
      <p:pic>
        <p:nvPicPr>
          <p:cNvPr id="7" name="Рисунок 6" descr="IMG_1735.jpg"/>
          <p:cNvPicPr>
            <a:picLocks noChangeAspect="1"/>
          </p:cNvPicPr>
          <p:nvPr/>
        </p:nvPicPr>
        <p:blipFill>
          <a:blip r:embed="rId3"/>
          <a:srcRect t="12668" b="8491"/>
          <a:stretch>
            <a:fillRect/>
          </a:stretch>
        </p:blipFill>
        <p:spPr>
          <a:xfrm>
            <a:off x="160019" y="1615440"/>
            <a:ext cx="8698523" cy="4572000"/>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Scientific events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14325" y="790575"/>
            <a:ext cx="7515225" cy="984885"/>
          </a:xfrm>
          <a:prstGeom prst="rect">
            <a:avLst/>
          </a:prstGeom>
        </p:spPr>
        <p:txBody>
          <a:bodyPr wrap="square">
            <a:spAutoFit/>
          </a:bodyPr>
          <a:lstStyle/>
          <a:p>
            <a:r>
              <a:rPr lang="en-US" sz="2000" b="1" dirty="0" smtClean="0"/>
              <a:t>International Conference on Cryptography and computer security</a:t>
            </a:r>
          </a:p>
          <a:p>
            <a:r>
              <a:rPr lang="en-US" u="sng" dirty="0" smtClean="0">
                <a:hlinkClick r:id="rId2"/>
              </a:rPr>
              <a:t>www.sibecrypt.ru</a:t>
            </a:r>
            <a:r>
              <a:rPr lang="en-US" u="sng" dirty="0" smtClean="0"/>
              <a:t> </a:t>
            </a:r>
            <a:endParaRPr lang="ru-RU" dirty="0" smtClean="0"/>
          </a:p>
          <a:p>
            <a:endParaRPr lang="ru-RU" dirty="0" smtClean="0"/>
          </a:p>
        </p:txBody>
      </p:sp>
      <p:pic>
        <p:nvPicPr>
          <p:cNvPr id="8" name="Рисунок 7" descr="IMG_1972.jfif"/>
          <p:cNvPicPr>
            <a:picLocks noChangeAspect="1"/>
          </p:cNvPicPr>
          <p:nvPr/>
        </p:nvPicPr>
        <p:blipFill>
          <a:blip r:embed="rId3" cstate="print"/>
          <a:srcRect b="11076"/>
          <a:stretch>
            <a:fillRect/>
          </a:stretch>
        </p:blipFill>
        <p:spPr>
          <a:xfrm>
            <a:off x="121920" y="4074060"/>
            <a:ext cx="4404360" cy="2608680"/>
          </a:xfrm>
          <a:prstGeom prst="rect">
            <a:avLst/>
          </a:prstGeom>
        </p:spPr>
      </p:pic>
      <p:pic>
        <p:nvPicPr>
          <p:cNvPr id="9" name="Рисунок 8" descr="IMG_8455.jpeg"/>
          <p:cNvPicPr>
            <a:picLocks noChangeAspect="1"/>
          </p:cNvPicPr>
          <p:nvPr/>
        </p:nvPicPr>
        <p:blipFill>
          <a:blip r:embed="rId4" cstate="print"/>
          <a:stretch>
            <a:fillRect/>
          </a:stretch>
        </p:blipFill>
        <p:spPr>
          <a:xfrm>
            <a:off x="792480" y="1449704"/>
            <a:ext cx="3451860" cy="2588895"/>
          </a:xfrm>
          <a:prstGeom prst="rect">
            <a:avLst/>
          </a:prstGeom>
        </p:spPr>
      </p:pic>
      <p:pic>
        <p:nvPicPr>
          <p:cNvPr id="11" name="Рисунок 10" descr="IMG_1672.jfif"/>
          <p:cNvPicPr>
            <a:picLocks noChangeAspect="1"/>
          </p:cNvPicPr>
          <p:nvPr/>
        </p:nvPicPr>
        <p:blipFill>
          <a:blip r:embed="rId5" cstate="print"/>
          <a:srcRect t="8325" b="3840"/>
          <a:stretch>
            <a:fillRect/>
          </a:stretch>
        </p:blipFill>
        <p:spPr>
          <a:xfrm>
            <a:off x="4617720" y="1569720"/>
            <a:ext cx="4076700" cy="2385060"/>
          </a:xfrm>
          <a:prstGeom prst="rect">
            <a:avLst/>
          </a:prstGeom>
        </p:spPr>
      </p:pic>
      <p:pic>
        <p:nvPicPr>
          <p:cNvPr id="13" name="Рисунок 12" descr="IMG_1804.jfif"/>
          <p:cNvPicPr>
            <a:picLocks noChangeAspect="1"/>
          </p:cNvPicPr>
          <p:nvPr/>
        </p:nvPicPr>
        <p:blipFill>
          <a:blip r:embed="rId6" cstate="print"/>
          <a:stretch>
            <a:fillRect/>
          </a:stretch>
        </p:blipFill>
        <p:spPr>
          <a:xfrm>
            <a:off x="4724400" y="4020475"/>
            <a:ext cx="3992880" cy="2659543"/>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Scientific events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130420" y="790575"/>
            <a:ext cx="5394455" cy="5786199"/>
          </a:xfrm>
          <a:prstGeom prst="rect">
            <a:avLst/>
          </a:prstGeom>
        </p:spPr>
        <p:txBody>
          <a:bodyPr wrap="square">
            <a:spAutoFit/>
          </a:bodyPr>
          <a:lstStyle/>
          <a:p>
            <a:r>
              <a:rPr lang="en-US" sz="2000" b="1" dirty="0" smtClean="0"/>
              <a:t>International Olympiad in Cryptography </a:t>
            </a:r>
          </a:p>
          <a:p>
            <a:r>
              <a:rPr lang="en-US" sz="2000" b="1" dirty="0" smtClean="0"/>
              <a:t>(October </a:t>
            </a:r>
            <a:r>
              <a:rPr lang="en-US" sz="2000" b="1" dirty="0" smtClean="0"/>
              <a:t>16-24, 2022)</a:t>
            </a:r>
            <a:endParaRPr lang="ru-RU" sz="2000" dirty="0" smtClean="0"/>
          </a:p>
          <a:p>
            <a:endParaRPr lang="en-US" dirty="0" smtClean="0"/>
          </a:p>
          <a:p>
            <a:r>
              <a:rPr lang="en-US" sz="2000" dirty="0" smtClean="0"/>
              <a:t>		NSUCRYPTO is the </a:t>
            </a:r>
            <a:r>
              <a:rPr lang="en-US" sz="2000" b="1" dirty="0" smtClean="0"/>
              <a:t>unique cryptographic Olympiad</a:t>
            </a:r>
            <a:r>
              <a:rPr lang="en-US" sz="2000" dirty="0" smtClean="0"/>
              <a:t> in the world. </a:t>
            </a:r>
          </a:p>
          <a:p>
            <a:endParaRPr lang="en-US" sz="2000" dirty="0" smtClean="0"/>
          </a:p>
          <a:p>
            <a:r>
              <a:rPr lang="en-US" dirty="0" smtClean="0"/>
              <a:t>It contains scientific mathematical problems for school students, university students and professionals from any country. Its aim is to involve young researchers in solving curious and tough scientific problems of modern cryptography.</a:t>
            </a:r>
            <a:r>
              <a:rPr lang="en-US" b="1" dirty="0" smtClean="0"/>
              <a:t> </a:t>
            </a:r>
          </a:p>
          <a:p>
            <a:endParaRPr lang="en-US" b="1" dirty="0" smtClean="0"/>
          </a:p>
          <a:p>
            <a:r>
              <a:rPr lang="en-US" b="1" dirty="0" smtClean="0"/>
              <a:t>In 2021 there were 746 participants of NSUCRYPTO from 33 countries. More than 96% of participants are young researchers, PhD and MS students of Math, IT and Crypto profile</a:t>
            </a:r>
            <a:r>
              <a:rPr lang="en-US" dirty="0" smtClean="0"/>
              <a:t>. </a:t>
            </a:r>
          </a:p>
          <a:p>
            <a:endParaRPr lang="en-US" dirty="0" smtClean="0"/>
          </a:p>
          <a:p>
            <a:r>
              <a:rPr lang="en-US" dirty="0" smtClean="0"/>
              <a:t>In 2021, we extended topics of the Olympiad to the quantum informatics and cryptography.</a:t>
            </a:r>
          </a:p>
          <a:p>
            <a:endParaRPr lang="en-US" dirty="0" smtClean="0"/>
          </a:p>
        </p:txBody>
      </p:sp>
      <p:pic>
        <p:nvPicPr>
          <p:cNvPr id="7" name="Рисунок 6" descr="biglogo_new.jpg"/>
          <p:cNvPicPr>
            <a:picLocks noChangeAspect="1"/>
          </p:cNvPicPr>
          <p:nvPr/>
        </p:nvPicPr>
        <p:blipFill>
          <a:blip r:embed="rId2"/>
          <a:stretch>
            <a:fillRect/>
          </a:stretch>
        </p:blipFill>
        <p:spPr>
          <a:xfrm>
            <a:off x="133350" y="720725"/>
            <a:ext cx="2946400" cy="2946400"/>
          </a:xfrm>
          <a:prstGeom prst="rect">
            <a:avLst/>
          </a:prstGeom>
        </p:spPr>
      </p:pic>
      <p:sp>
        <p:nvSpPr>
          <p:cNvPr id="8" name="Стрелка вправо 7"/>
          <p:cNvSpPr/>
          <p:nvPr/>
        </p:nvSpPr>
        <p:spPr>
          <a:xfrm>
            <a:off x="3267075" y="173355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14349" y="3758683"/>
            <a:ext cx="2181225" cy="1938992"/>
          </a:xfrm>
          <a:prstGeom prst="rect">
            <a:avLst/>
          </a:prstGeom>
        </p:spPr>
        <p:txBody>
          <a:bodyPr wrap="square">
            <a:spAutoFit/>
          </a:bodyPr>
          <a:lstStyle/>
          <a:p>
            <a:r>
              <a:rPr lang="en-US" sz="2000" dirty="0" smtClean="0"/>
              <a:t>Olympiad was </a:t>
            </a:r>
            <a:r>
              <a:rPr lang="en-US" sz="2000" b="1" dirty="0" smtClean="0"/>
              <a:t>invented by our team</a:t>
            </a:r>
            <a:r>
              <a:rPr lang="en-US" sz="2000" dirty="0" smtClean="0"/>
              <a:t> in 2014.</a:t>
            </a:r>
          </a:p>
          <a:p>
            <a:r>
              <a:rPr lang="en-US" sz="2000" dirty="0" smtClean="0"/>
              <a:t>We are the main organizers of the Olympiad. </a:t>
            </a:r>
            <a:endParaRPr lang="ru-RU" sz="2000" dirty="0"/>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Scientific events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130420" y="790575"/>
            <a:ext cx="5394455" cy="4678204"/>
          </a:xfrm>
          <a:prstGeom prst="rect">
            <a:avLst/>
          </a:prstGeom>
        </p:spPr>
        <p:txBody>
          <a:bodyPr wrap="square">
            <a:spAutoFit/>
          </a:bodyPr>
          <a:lstStyle/>
          <a:p>
            <a:r>
              <a:rPr lang="en-US" sz="2000" b="1" dirty="0" smtClean="0"/>
              <a:t>International Olympiad in Cryptography </a:t>
            </a:r>
            <a:r>
              <a:rPr lang="en-US" sz="2000" b="1" dirty="0" smtClean="0"/>
              <a:t> </a:t>
            </a:r>
            <a:endParaRPr lang="en-US" sz="2000" b="1" dirty="0" smtClean="0"/>
          </a:p>
          <a:p>
            <a:r>
              <a:rPr lang="en-US" sz="2000" b="1" dirty="0" smtClean="0"/>
              <a:t>(October </a:t>
            </a:r>
            <a:r>
              <a:rPr lang="en-US" sz="2000" b="1" dirty="0" smtClean="0"/>
              <a:t>16-24, 2022)</a:t>
            </a:r>
            <a:endParaRPr lang="ru-RU" sz="2000" dirty="0" smtClean="0"/>
          </a:p>
          <a:p>
            <a:endParaRPr lang="en-US" dirty="0" smtClean="0"/>
          </a:p>
          <a:p>
            <a:r>
              <a:rPr lang="en-US" sz="2000" dirty="0" smtClean="0"/>
              <a:t>		NSUCRYPTO is the </a:t>
            </a:r>
            <a:r>
              <a:rPr lang="en-US" sz="2000" b="1" dirty="0" smtClean="0"/>
              <a:t>unique cryptographic Olympiad</a:t>
            </a:r>
            <a:r>
              <a:rPr lang="en-US" sz="2000" dirty="0" smtClean="0"/>
              <a:t> in the world. </a:t>
            </a:r>
          </a:p>
          <a:p>
            <a:endParaRPr lang="en-US" sz="2000" dirty="0" smtClean="0"/>
          </a:p>
          <a:p>
            <a:pPr>
              <a:buFont typeface="Arial" pitchFamily="34" charset="0"/>
              <a:buChar char="•"/>
            </a:pPr>
            <a:r>
              <a:rPr lang="en-US" dirty="0" smtClean="0"/>
              <a:t>  the Olympiad is organized via Internet. </a:t>
            </a:r>
          </a:p>
          <a:p>
            <a:pPr>
              <a:buFont typeface="Arial" pitchFamily="34" charset="0"/>
              <a:buChar char="•"/>
            </a:pPr>
            <a:r>
              <a:rPr lang="en-US" dirty="0" smtClean="0"/>
              <a:t>  hard and </a:t>
            </a:r>
            <a:r>
              <a:rPr lang="en-US" b="1" dirty="0" smtClean="0"/>
              <a:t>open research problems </a:t>
            </a:r>
            <a:r>
              <a:rPr lang="en-US" dirty="0" smtClean="0"/>
              <a:t>in cryptography </a:t>
            </a:r>
          </a:p>
          <a:p>
            <a:pPr>
              <a:buFont typeface="Arial" pitchFamily="34" charset="0"/>
              <a:buChar char="•"/>
            </a:pPr>
            <a:r>
              <a:rPr lang="en-US" dirty="0" smtClean="0"/>
              <a:t>  website of it is </a:t>
            </a:r>
            <a:r>
              <a:rPr lang="en-US" u="sng" dirty="0" smtClean="0">
                <a:hlinkClick r:id="rId2"/>
              </a:rPr>
              <a:t>https://nsucrypto.nsu.ru</a:t>
            </a:r>
            <a:endParaRPr lang="en-US" dirty="0" smtClean="0"/>
          </a:p>
          <a:p>
            <a:endParaRPr lang="en-US" dirty="0" smtClean="0"/>
          </a:p>
          <a:p>
            <a:r>
              <a:rPr lang="en-US" dirty="0" smtClean="0"/>
              <a:t>The Program committee includes specialists from Russia, USA, Belgium, The Netherlands, France, Norway, Belarus, India, Luxembourg and Kazakhstan. </a:t>
            </a:r>
          </a:p>
          <a:p>
            <a:endParaRPr lang="en-US" dirty="0" smtClean="0"/>
          </a:p>
          <a:p>
            <a:r>
              <a:rPr lang="en-US" dirty="0" smtClean="0"/>
              <a:t>Natalia </a:t>
            </a:r>
            <a:r>
              <a:rPr lang="en-US" dirty="0" err="1" smtClean="0"/>
              <a:t>Tokareva</a:t>
            </a:r>
            <a:r>
              <a:rPr lang="en-US" dirty="0" smtClean="0"/>
              <a:t> is the </a:t>
            </a:r>
            <a:r>
              <a:rPr lang="en-US" b="1" dirty="0" smtClean="0"/>
              <a:t>general chair</a:t>
            </a:r>
            <a:r>
              <a:rPr lang="en-US" dirty="0" smtClean="0"/>
              <a:t> of the Olympiad.</a:t>
            </a:r>
            <a:endParaRPr lang="ru-RU" dirty="0" smtClean="0"/>
          </a:p>
          <a:p>
            <a:endParaRPr lang="en-US" dirty="0" smtClean="0"/>
          </a:p>
        </p:txBody>
      </p:sp>
      <p:pic>
        <p:nvPicPr>
          <p:cNvPr id="7" name="Рисунок 6" descr="biglogo_new.jpg"/>
          <p:cNvPicPr>
            <a:picLocks noChangeAspect="1"/>
          </p:cNvPicPr>
          <p:nvPr/>
        </p:nvPicPr>
        <p:blipFill>
          <a:blip r:embed="rId3"/>
          <a:stretch>
            <a:fillRect/>
          </a:stretch>
        </p:blipFill>
        <p:spPr>
          <a:xfrm>
            <a:off x="133350" y="720725"/>
            <a:ext cx="2946400" cy="2946400"/>
          </a:xfrm>
          <a:prstGeom prst="rect">
            <a:avLst/>
          </a:prstGeom>
        </p:spPr>
      </p:pic>
      <p:sp>
        <p:nvSpPr>
          <p:cNvPr id="8" name="Стрелка вправо 7"/>
          <p:cNvSpPr/>
          <p:nvPr/>
        </p:nvSpPr>
        <p:spPr>
          <a:xfrm>
            <a:off x="3267075" y="1733550"/>
            <a:ext cx="762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514349" y="3758683"/>
            <a:ext cx="2181225" cy="1938992"/>
          </a:xfrm>
          <a:prstGeom prst="rect">
            <a:avLst/>
          </a:prstGeom>
        </p:spPr>
        <p:txBody>
          <a:bodyPr wrap="square">
            <a:spAutoFit/>
          </a:bodyPr>
          <a:lstStyle/>
          <a:p>
            <a:r>
              <a:rPr lang="en-US" sz="2000" dirty="0" smtClean="0"/>
              <a:t>Olympiad was </a:t>
            </a:r>
            <a:r>
              <a:rPr lang="en-US" sz="2000" b="1" dirty="0" smtClean="0"/>
              <a:t>invented by our team</a:t>
            </a:r>
            <a:r>
              <a:rPr lang="en-US" sz="2000" dirty="0" smtClean="0"/>
              <a:t> in 2014.</a:t>
            </a:r>
          </a:p>
          <a:p>
            <a:r>
              <a:rPr lang="en-US" sz="2000" dirty="0" smtClean="0"/>
              <a:t>We are the main organizers of the Olympiad. </a:t>
            </a:r>
            <a:endParaRPr lang="ru-RU" sz="2000" dirty="0"/>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3" name="Рисунок 12" descr="article-1.jpg"/>
          <p:cNvPicPr>
            <a:picLocks noChangeAspect="1"/>
          </p:cNvPicPr>
          <p:nvPr/>
        </p:nvPicPr>
        <p:blipFill>
          <a:blip r:embed="rId2"/>
          <a:srcRect b="13878"/>
          <a:stretch>
            <a:fillRect/>
          </a:stretch>
        </p:blipFill>
        <p:spPr>
          <a:xfrm>
            <a:off x="147638" y="771524"/>
            <a:ext cx="5891212" cy="4002316"/>
          </a:xfrm>
          <a:prstGeom prst="rect">
            <a:avLst/>
          </a:prstGeom>
        </p:spPr>
      </p:pic>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830997"/>
          </a:xfrm>
          <a:prstGeom prst="rect">
            <a:avLst/>
          </a:prstGeom>
          <a:noFill/>
        </p:spPr>
        <p:txBody>
          <a:bodyPr wrap="square" rtlCol="0">
            <a:spAutoFit/>
          </a:bodyPr>
          <a:lstStyle/>
          <a:p>
            <a:r>
              <a:rPr lang="en-US" sz="2400" b="1" dirty="0" smtClean="0">
                <a:solidFill>
                  <a:schemeClr val="bg1"/>
                </a:solidFill>
              </a:rPr>
              <a:t>NSUCRYPTO - welcome!</a:t>
            </a:r>
            <a:endParaRPr lang="en-US" sz="2400" b="1" dirty="0">
              <a:solidFill>
                <a:schemeClr val="bg1"/>
              </a:solidFill>
            </a:endParaRPr>
          </a:p>
          <a:p>
            <a:endParaRPr lang="en-US" sz="2400" dirty="0">
              <a:solidFill>
                <a:schemeClr val="bg1"/>
              </a:solidFill>
            </a:endParaRPr>
          </a:p>
        </p:txBody>
      </p:sp>
      <p:sp>
        <p:nvSpPr>
          <p:cNvPr id="9" name="TextBox 8">
            <a:extLst>
              <a:ext uri="{FF2B5EF4-FFF2-40B4-BE49-F238E27FC236}">
                <a16:creationId xmlns:a16="http://schemas.microsoft.com/office/drawing/2014/main" xmlns="" id="{0F65DF07-1E8C-4933-87C5-67C377C592E3}"/>
              </a:ext>
            </a:extLst>
          </p:cNvPr>
          <p:cNvSpPr txBox="1"/>
          <p:nvPr/>
        </p:nvSpPr>
        <p:spPr>
          <a:xfrm>
            <a:off x="7058686" y="6385987"/>
            <a:ext cx="3408218" cy="400110"/>
          </a:xfrm>
          <a:prstGeom prst="rect">
            <a:avLst/>
          </a:prstGeom>
          <a:noFill/>
        </p:spPr>
        <p:txBody>
          <a:bodyPr wrap="square" rtlCol="0">
            <a:spAutoFit/>
          </a:bodyPr>
          <a:lstStyle/>
          <a:p>
            <a:r>
              <a:rPr lang="en-US" sz="2000" dirty="0">
                <a:solidFill>
                  <a:schemeClr val="bg1"/>
                </a:solidFill>
              </a:rPr>
              <a:t>nsucrypto.nsu.ru</a:t>
            </a:r>
            <a:endParaRPr lang="ru-RU" sz="2000" dirty="0">
              <a:solidFill>
                <a:schemeClr val="bg1"/>
              </a:solidFill>
            </a:endParaRPr>
          </a:p>
        </p:txBody>
      </p:sp>
      <p:pic>
        <p:nvPicPr>
          <p:cNvPr id="20" name="Рисунок 19">
            <a:extLst>
              <a:ext uri="{FF2B5EF4-FFF2-40B4-BE49-F238E27FC236}">
                <a16:creationId xmlns:a16="http://schemas.microsoft.com/office/drawing/2014/main" xmlns="" id="{BADFEC95-F887-4074-8ACA-61D10F1CAC5E}"/>
              </a:ext>
            </a:extLst>
          </p:cNvPr>
          <p:cNvPicPr>
            <a:picLocks noChangeAspect="1"/>
          </p:cNvPicPr>
          <p:nvPr/>
        </p:nvPicPr>
        <p:blipFill>
          <a:blip r:embed="rId3"/>
          <a:stretch>
            <a:fillRect/>
          </a:stretch>
        </p:blipFill>
        <p:spPr>
          <a:xfrm rot="191326">
            <a:off x="254733" y="4253330"/>
            <a:ext cx="4803771" cy="1118763"/>
          </a:xfrm>
          <a:prstGeom prst="rect">
            <a:avLst/>
          </a:prstGeom>
          <a:effectLst>
            <a:outerShdw blurRad="63500" sx="102000" sy="102000" algn="ctr" rotWithShape="0">
              <a:prstClr val="black">
                <a:alpha val="40000"/>
              </a:prstClr>
            </a:outerShdw>
          </a:effectLst>
        </p:spPr>
      </p:pic>
      <p:pic>
        <p:nvPicPr>
          <p:cNvPr id="21" name="Рисунок 20">
            <a:extLst>
              <a:ext uri="{FF2B5EF4-FFF2-40B4-BE49-F238E27FC236}">
                <a16:creationId xmlns:a16="http://schemas.microsoft.com/office/drawing/2014/main" xmlns="" id="{DE6AA691-F0A3-4B94-9C2A-A9BB696DDEEC}"/>
              </a:ext>
            </a:extLst>
          </p:cNvPr>
          <p:cNvPicPr>
            <a:picLocks noChangeAspect="1"/>
          </p:cNvPicPr>
          <p:nvPr/>
        </p:nvPicPr>
        <p:blipFill>
          <a:blip r:embed="rId4"/>
          <a:stretch>
            <a:fillRect/>
          </a:stretch>
        </p:blipFill>
        <p:spPr>
          <a:xfrm rot="181523">
            <a:off x="5393011" y="2030191"/>
            <a:ext cx="3071399" cy="3369255"/>
          </a:xfrm>
          <a:prstGeom prst="rect">
            <a:avLst/>
          </a:prstGeom>
          <a:effectLst>
            <a:outerShdw blurRad="63500" sx="102000" sy="102000" algn="ctr" rotWithShape="0">
              <a:prstClr val="black">
                <a:alpha val="40000"/>
              </a:prstClr>
            </a:outerShdw>
          </a:effectLst>
        </p:spPr>
      </p:pic>
      <p:pic>
        <p:nvPicPr>
          <p:cNvPr id="3" name="Рисунок 2">
            <a:extLst>
              <a:ext uri="{FF2B5EF4-FFF2-40B4-BE49-F238E27FC236}">
                <a16:creationId xmlns:a16="http://schemas.microsoft.com/office/drawing/2014/main" xmlns="" id="{4D55ECDE-E265-4125-93DF-2D0C82311DDD}"/>
              </a:ext>
            </a:extLst>
          </p:cNvPr>
          <p:cNvPicPr>
            <a:picLocks noChangeAspect="1"/>
          </p:cNvPicPr>
          <p:nvPr/>
        </p:nvPicPr>
        <p:blipFill>
          <a:blip r:embed="rId5"/>
          <a:stretch>
            <a:fillRect/>
          </a:stretch>
        </p:blipFill>
        <p:spPr>
          <a:xfrm rot="603737">
            <a:off x="5978508" y="5280660"/>
            <a:ext cx="3054911" cy="701359"/>
          </a:xfrm>
          <a:prstGeom prst="rect">
            <a:avLst/>
          </a:prstGeom>
          <a:effectLst>
            <a:outerShdw blurRad="63500" sx="102000" sy="102000" algn="ctr" rotWithShape="0">
              <a:prstClr val="black">
                <a:alpha val="40000"/>
              </a:prstClr>
            </a:outerShdw>
          </a:effectLst>
        </p:spPr>
      </p:pic>
      <p:pic>
        <p:nvPicPr>
          <p:cNvPr id="19" name="Рисунок 18">
            <a:extLst>
              <a:ext uri="{FF2B5EF4-FFF2-40B4-BE49-F238E27FC236}">
                <a16:creationId xmlns:a16="http://schemas.microsoft.com/office/drawing/2014/main" xmlns="" id="{5DA9EEE3-C12A-47D2-B217-534C983DA580}"/>
              </a:ext>
            </a:extLst>
          </p:cNvPr>
          <p:cNvPicPr>
            <a:picLocks noChangeAspect="1"/>
          </p:cNvPicPr>
          <p:nvPr/>
        </p:nvPicPr>
        <p:blipFill>
          <a:blip r:embed="rId6"/>
          <a:stretch>
            <a:fillRect/>
          </a:stretch>
        </p:blipFill>
        <p:spPr>
          <a:xfrm rot="21367145">
            <a:off x="179390" y="5392766"/>
            <a:ext cx="5724605" cy="992807"/>
          </a:xfrm>
          <a:prstGeom prst="rect">
            <a:avLst/>
          </a:prstGeom>
          <a:effectLst>
            <a:outerShdw blurRad="63500" sx="102000" sy="102000" algn="ctr" rotWithShape="0">
              <a:prstClr val="black">
                <a:alpha val="40000"/>
              </a:prstClr>
            </a:outerShdw>
          </a:effectLst>
        </p:spPr>
      </p:pic>
      <p:pic>
        <p:nvPicPr>
          <p:cNvPr id="11" name="Picture 6" descr="A screenshot of a video game&#10;&#10;Description generated with high confidence">
            <a:extLst>
              <a:ext uri="{FF2B5EF4-FFF2-40B4-BE49-F238E27FC236}">
                <a16:creationId xmlns:a16="http://schemas.microsoft.com/office/drawing/2014/main" xmlns="" id="{65BC1958-1B9D-4635-86DA-57D8224A86F2}"/>
              </a:ext>
            </a:extLst>
          </p:cNvPr>
          <p:cNvPicPr>
            <a:picLocks noChangeAspect="1"/>
          </p:cNvPicPr>
          <p:nvPr/>
        </p:nvPicPr>
        <p:blipFill>
          <a:blip r:embed="rId7" cstate="print"/>
          <a:stretch>
            <a:fillRect/>
          </a:stretch>
        </p:blipFill>
        <p:spPr>
          <a:xfrm>
            <a:off x="7213410" y="1688910"/>
            <a:ext cx="1663890" cy="1663890"/>
          </a:xfrm>
          <a:prstGeom prst="rect">
            <a:avLst/>
          </a:prstGeom>
        </p:spPr>
      </p:pic>
      <p:pic>
        <p:nvPicPr>
          <p:cNvPr id="12" name="Рисунок 11" descr="banners.jpg"/>
          <p:cNvPicPr>
            <a:picLocks noChangeAspect="1"/>
          </p:cNvPicPr>
          <p:nvPr/>
        </p:nvPicPr>
        <p:blipFill>
          <a:blip r:embed="rId8"/>
          <a:stretch>
            <a:fillRect/>
          </a:stretch>
        </p:blipFill>
        <p:spPr>
          <a:xfrm>
            <a:off x="5102817" y="0"/>
            <a:ext cx="4041183" cy="1600200"/>
          </a:xfrm>
          <a:prstGeom prst="rect">
            <a:avLst/>
          </a:prstGeom>
        </p:spPr>
      </p:pic>
    </p:spTree>
    <p:extLst>
      <p:ext uri="{BB962C8B-B14F-4D97-AF65-F5344CB8AC3E}">
        <p14:creationId xmlns:p14="http://schemas.microsoft.com/office/powerpoint/2010/main" xmlns="" val="3651216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1"/>
            <a:ext cx="9144000" cy="1337959"/>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145212" y="145758"/>
            <a:ext cx="8853575" cy="1046440"/>
          </a:xfrm>
          <a:prstGeom prst="rect">
            <a:avLst/>
          </a:prstGeom>
          <a:noFill/>
        </p:spPr>
        <p:txBody>
          <a:bodyPr wrap="square" rtlCol="0">
            <a:spAutoFit/>
          </a:bodyPr>
          <a:lstStyle/>
          <a:p>
            <a:pPr algn="ctr"/>
            <a:r>
              <a:rPr lang="en-US" sz="2000" dirty="0">
                <a:solidFill>
                  <a:schemeClr val="bg1"/>
                </a:solidFill>
              </a:rPr>
              <a:t>International </a:t>
            </a:r>
            <a:r>
              <a:rPr lang="en-US" sz="2000" dirty="0" smtClean="0">
                <a:solidFill>
                  <a:schemeClr val="bg1"/>
                </a:solidFill>
              </a:rPr>
              <a:t>Olympiad </a:t>
            </a:r>
            <a:r>
              <a:rPr lang="en-US" sz="2000" dirty="0">
                <a:solidFill>
                  <a:schemeClr val="bg1"/>
                </a:solidFill>
              </a:rPr>
              <a:t>in Cryptography NSUCRYPTO</a:t>
            </a:r>
            <a:r>
              <a:rPr lang="en-US" sz="2000" dirty="0" smtClean="0">
                <a:solidFill>
                  <a:schemeClr val="bg1"/>
                </a:solidFill>
              </a:rPr>
              <a:t>:</a:t>
            </a:r>
            <a:endParaRPr lang="en-US" sz="2000" dirty="0">
              <a:solidFill>
                <a:schemeClr val="bg1"/>
              </a:solidFill>
            </a:endParaRPr>
          </a:p>
          <a:p>
            <a:pPr algn="ctr"/>
            <a:r>
              <a:rPr lang="en-US" sz="2400" dirty="0" smtClean="0">
                <a:solidFill>
                  <a:schemeClr val="bg1"/>
                </a:solidFill>
              </a:rPr>
              <a:t>More </a:t>
            </a:r>
            <a:r>
              <a:rPr lang="en-US" sz="2400" dirty="0">
                <a:solidFill>
                  <a:schemeClr val="bg1"/>
                </a:solidFill>
              </a:rPr>
              <a:t>than </a:t>
            </a:r>
            <a:r>
              <a:rPr lang="en-US" sz="2400" dirty="0" smtClean="0">
                <a:solidFill>
                  <a:schemeClr val="bg1"/>
                </a:solidFill>
              </a:rPr>
              <a:t>2000 </a:t>
            </a:r>
            <a:r>
              <a:rPr lang="en-US" sz="2400" dirty="0">
                <a:solidFill>
                  <a:schemeClr val="bg1"/>
                </a:solidFill>
              </a:rPr>
              <a:t>participants from </a:t>
            </a:r>
            <a:r>
              <a:rPr lang="en-US" sz="2400" dirty="0" smtClean="0">
                <a:solidFill>
                  <a:schemeClr val="bg1"/>
                </a:solidFill>
              </a:rPr>
              <a:t>68 </a:t>
            </a:r>
            <a:r>
              <a:rPr lang="en-US" sz="2400" dirty="0">
                <a:solidFill>
                  <a:schemeClr val="bg1"/>
                </a:solidFill>
              </a:rPr>
              <a:t>countries in 2014 - </a:t>
            </a:r>
            <a:r>
              <a:rPr lang="en-US" sz="2400" dirty="0" smtClean="0">
                <a:solidFill>
                  <a:schemeClr val="bg1"/>
                </a:solidFill>
              </a:rPr>
              <a:t>2021!</a:t>
            </a:r>
            <a:endParaRPr lang="en-US" sz="2400" dirty="0">
              <a:solidFill>
                <a:schemeClr val="bg1"/>
              </a:solidFill>
            </a:endParaRPr>
          </a:p>
          <a:p>
            <a:pPr algn="ctr"/>
            <a:r>
              <a:rPr lang="en-US" dirty="0">
                <a:solidFill>
                  <a:schemeClr val="bg1"/>
                </a:solidFill>
              </a:rPr>
              <a:t>…Winners of NSUCRYPTO from 2014 to </a:t>
            </a:r>
            <a:r>
              <a:rPr lang="en-US" dirty="0" smtClean="0">
                <a:solidFill>
                  <a:schemeClr val="bg1"/>
                </a:solidFill>
              </a:rPr>
              <a:t>2019 with diplomas…</a:t>
            </a:r>
            <a:endParaRPr lang="ru-RU" sz="2800" dirty="0">
              <a:solidFill>
                <a:schemeClr val="bg1"/>
              </a:solidFill>
            </a:endParaRPr>
          </a:p>
        </p:txBody>
      </p:sp>
      <p:pic>
        <p:nvPicPr>
          <p:cNvPr id="8" name="Рисунок 7" descr="Изображение выглядит как человек, фотография, внутренний, в позе&#10;&#10;Автоматически созданное описание">
            <a:extLst>
              <a:ext uri="{FF2B5EF4-FFF2-40B4-BE49-F238E27FC236}">
                <a16:creationId xmlns:a16="http://schemas.microsoft.com/office/drawing/2014/main" xmlns="" id="{66216666-E08B-476A-92D8-DA641D998378}"/>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337959"/>
            <a:ext cx="9144000" cy="4996590"/>
          </a:xfrm>
          <a:prstGeom prst="rect">
            <a:avLst/>
          </a:prstGeom>
        </p:spPr>
      </p:pic>
    </p:spTree>
    <p:extLst>
      <p:ext uri="{BB962C8B-B14F-4D97-AF65-F5344CB8AC3E}">
        <p14:creationId xmlns:p14="http://schemas.microsoft.com/office/powerpoint/2010/main" xmlns="" val="32921672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Scientific events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178298" y="767903"/>
            <a:ext cx="7515225" cy="984885"/>
          </a:xfrm>
          <a:prstGeom prst="rect">
            <a:avLst/>
          </a:prstGeom>
        </p:spPr>
        <p:txBody>
          <a:bodyPr wrap="square">
            <a:spAutoFit/>
          </a:bodyPr>
          <a:lstStyle/>
          <a:p>
            <a:r>
              <a:rPr lang="en-US" sz="2000" b="1" dirty="0" smtClean="0"/>
              <a:t>Summer school-conference </a:t>
            </a:r>
          </a:p>
          <a:p>
            <a:r>
              <a:rPr lang="en-US" sz="2000" b="1" dirty="0" smtClean="0"/>
              <a:t>“Cryptography and information security” (</a:t>
            </a:r>
            <a:r>
              <a:rPr lang="en-US" sz="2000" b="1" dirty="0" smtClean="0"/>
              <a:t>June 27-July 11, 2022)</a:t>
            </a:r>
            <a:endParaRPr lang="ru-RU" sz="2000" dirty="0" smtClean="0"/>
          </a:p>
          <a:p>
            <a:r>
              <a:rPr lang="en-US" u="sng" dirty="0" smtClean="0">
                <a:hlinkClick r:id="rId2"/>
              </a:rPr>
              <a:t>https://crypto.nsu.ru/ru/letnyaya-shkola</a:t>
            </a:r>
            <a:r>
              <a:rPr lang="en-US" u="sng" dirty="0" smtClean="0">
                <a:hlinkClick r:id="rId2"/>
              </a:rPr>
              <a:t>/</a:t>
            </a:r>
            <a:endParaRPr lang="ru-RU" dirty="0" smtClean="0"/>
          </a:p>
        </p:txBody>
      </p:sp>
      <p:sp>
        <p:nvSpPr>
          <p:cNvPr id="11" name="Прямоугольник 10"/>
          <p:cNvSpPr/>
          <p:nvPr/>
        </p:nvSpPr>
        <p:spPr>
          <a:xfrm>
            <a:off x="188594" y="1779687"/>
            <a:ext cx="5625466" cy="4524315"/>
          </a:xfrm>
          <a:prstGeom prst="rect">
            <a:avLst/>
          </a:prstGeom>
        </p:spPr>
        <p:txBody>
          <a:bodyPr wrap="square">
            <a:spAutoFit/>
          </a:bodyPr>
          <a:lstStyle/>
          <a:p>
            <a:pPr>
              <a:buFont typeface="Arial" pitchFamily="34" charset="0"/>
              <a:buChar char="•"/>
            </a:pPr>
            <a:r>
              <a:rPr lang="en-US" b="1" dirty="0" smtClean="0"/>
              <a:t> 31 participants successfully graduated</a:t>
            </a:r>
            <a:r>
              <a:rPr lang="en-US" dirty="0" smtClean="0"/>
              <a:t> from the </a:t>
            </a:r>
            <a:r>
              <a:rPr lang="en-US" dirty="0" smtClean="0"/>
              <a:t>school in 2021. </a:t>
            </a:r>
            <a:r>
              <a:rPr lang="en-US" dirty="0" smtClean="0"/>
              <a:t>These are students of NSU (FIT, MMF, FF), Baltic University named after Kant (Kaliningrad), TSU (Tomsk), SFU (Taganrog) and school students of the </a:t>
            </a:r>
            <a:r>
              <a:rPr lang="en-US" dirty="0" err="1" smtClean="0"/>
              <a:t>Gornostay</a:t>
            </a:r>
            <a:r>
              <a:rPr lang="en-US" dirty="0" smtClean="0"/>
              <a:t> gymnasium (Novosibirsk), Lyceum of Information Technologies (Novosibirsk), Lyceum No. 6 (</a:t>
            </a:r>
            <a:r>
              <a:rPr lang="en-US" dirty="0" err="1" smtClean="0"/>
              <a:t>Berdsk</a:t>
            </a:r>
            <a:r>
              <a:rPr lang="en-US" dirty="0" smtClean="0"/>
              <a:t>). All of them received certificates and scholarships from the </a:t>
            </a:r>
            <a:r>
              <a:rPr lang="en-US" dirty="0" err="1" smtClean="0"/>
              <a:t>JetBrains</a:t>
            </a:r>
            <a:r>
              <a:rPr lang="en-US" dirty="0" smtClean="0"/>
              <a:t> Foundation. </a:t>
            </a:r>
          </a:p>
          <a:p>
            <a:pPr>
              <a:buFont typeface="Arial" pitchFamily="34" charset="0"/>
              <a:buChar char="•"/>
            </a:pPr>
            <a:r>
              <a:rPr lang="en-US" dirty="0" smtClean="0"/>
              <a:t> The </a:t>
            </a:r>
            <a:r>
              <a:rPr lang="en-US" b="1" dirty="0" smtClean="0"/>
              <a:t>proceeding with papers of students was published</a:t>
            </a:r>
            <a:r>
              <a:rPr lang="en-US" dirty="0" smtClean="0"/>
              <a:t>.</a:t>
            </a:r>
            <a:r>
              <a:rPr lang="en-US" b="1" dirty="0" smtClean="0"/>
              <a:t>  </a:t>
            </a:r>
          </a:p>
          <a:p>
            <a:pPr>
              <a:buFont typeface="Arial" pitchFamily="34" charset="0"/>
              <a:buChar char="•"/>
            </a:pPr>
            <a:r>
              <a:rPr lang="en-US" b="1" dirty="0" smtClean="0"/>
              <a:t> 2 weeks</a:t>
            </a:r>
            <a:r>
              <a:rPr lang="en-US" dirty="0" smtClean="0"/>
              <a:t> students attended lectures of the leading specialists and were actively </a:t>
            </a:r>
            <a:r>
              <a:rPr lang="en-US" b="1" dirty="0" smtClean="0"/>
              <a:t>working in scientific projects</a:t>
            </a:r>
            <a:r>
              <a:rPr lang="en-US" dirty="0" smtClean="0"/>
              <a:t>. </a:t>
            </a:r>
          </a:p>
          <a:p>
            <a:pPr>
              <a:buFont typeface="Arial" pitchFamily="34" charset="0"/>
              <a:buChar char="•"/>
            </a:pPr>
            <a:r>
              <a:rPr lang="en-US" dirty="0" smtClean="0"/>
              <a:t> </a:t>
            </a:r>
            <a:r>
              <a:rPr lang="en-US" b="1" dirty="0" smtClean="0"/>
              <a:t>20 tutors and lecturers were working </a:t>
            </a:r>
            <a:r>
              <a:rPr lang="en-US" dirty="0" smtClean="0"/>
              <a:t>with the participants. They are from Novosibirsk, Tomsk, Moscow (Russian Quantum Center, Moscow State University, </a:t>
            </a:r>
            <a:r>
              <a:rPr lang="en-US" dirty="0" err="1" smtClean="0"/>
              <a:t>Sberbank</a:t>
            </a:r>
            <a:r>
              <a:rPr lang="en-US" dirty="0" smtClean="0"/>
              <a:t> </a:t>
            </a:r>
            <a:r>
              <a:rPr lang="en-US" dirty="0" err="1" smtClean="0"/>
              <a:t>Blockchain</a:t>
            </a:r>
            <a:r>
              <a:rPr lang="en-US" dirty="0" smtClean="0"/>
              <a:t> Laboratory), Bergen (Norway), Minsk (Belarus), Largo (USA). </a:t>
            </a:r>
            <a:endParaRPr lang="ru-RU" dirty="0" smtClean="0"/>
          </a:p>
        </p:txBody>
      </p:sp>
      <p:pic>
        <p:nvPicPr>
          <p:cNvPr id="9" name="Рисунок 8" descr="2021-11-30 09_49_45-Greenshot.jpg"/>
          <p:cNvPicPr>
            <a:picLocks noChangeAspect="1"/>
          </p:cNvPicPr>
          <p:nvPr/>
        </p:nvPicPr>
        <p:blipFill>
          <a:blip r:embed="rId3"/>
          <a:stretch>
            <a:fillRect/>
          </a:stretch>
        </p:blipFill>
        <p:spPr>
          <a:xfrm>
            <a:off x="5865760" y="2766060"/>
            <a:ext cx="3156320" cy="3474532"/>
          </a:xfrm>
          <a:prstGeom prst="rect">
            <a:avLst/>
          </a:prstGeom>
        </p:spPr>
      </p:pic>
      <p:pic>
        <p:nvPicPr>
          <p:cNvPr id="13" name="Рисунок 12" descr="2021-11-30 09_51_57-Greenshot.jpg"/>
          <p:cNvPicPr>
            <a:picLocks noChangeAspect="1"/>
          </p:cNvPicPr>
          <p:nvPr/>
        </p:nvPicPr>
        <p:blipFill>
          <a:blip r:embed="rId4"/>
          <a:stretch>
            <a:fillRect/>
          </a:stretch>
        </p:blipFill>
        <p:spPr>
          <a:xfrm>
            <a:off x="7214134" y="768531"/>
            <a:ext cx="1426946" cy="1936569"/>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pic>
        <p:nvPicPr>
          <p:cNvPr id="9" name="Рисунок 8" descr="7766-novyj-korpus-ngu.jpg"/>
          <p:cNvPicPr>
            <a:picLocks noChangeAspect="1"/>
          </p:cNvPicPr>
          <p:nvPr/>
        </p:nvPicPr>
        <p:blipFill>
          <a:blip r:embed="rId2"/>
          <a:stretch>
            <a:fillRect/>
          </a:stretch>
        </p:blipFill>
        <p:spPr>
          <a:xfrm>
            <a:off x="0" y="515826"/>
            <a:ext cx="9144000" cy="5998329"/>
          </a:xfrm>
          <a:prstGeom prst="rect">
            <a:avLst/>
          </a:prstGeom>
        </p:spPr>
      </p:pic>
      <p:sp>
        <p:nvSpPr>
          <p:cNvPr id="6" name="TextBox 5"/>
          <p:cNvSpPr txBox="1"/>
          <p:nvPr/>
        </p:nvSpPr>
        <p:spPr>
          <a:xfrm>
            <a:off x="460978" y="589447"/>
            <a:ext cx="3657861" cy="461665"/>
          </a:xfrm>
          <a:prstGeom prst="rect">
            <a:avLst/>
          </a:prstGeom>
          <a:noFill/>
        </p:spPr>
        <p:txBody>
          <a:bodyPr wrap="none" rtlCol="0">
            <a:spAutoFit/>
          </a:bodyPr>
          <a:lstStyle/>
          <a:p>
            <a:r>
              <a:rPr lang="en-US" sz="2400" dirty="0" smtClean="0"/>
              <a:t>Novosibirsk State University</a:t>
            </a:r>
            <a:endParaRPr lang="ru-RU" sz="2400" dirty="0"/>
          </a:p>
        </p:txBody>
      </p:sp>
      <p:sp>
        <p:nvSpPr>
          <p:cNvPr id="7" name="TextBox 6"/>
          <p:cNvSpPr txBox="1"/>
          <p:nvPr/>
        </p:nvSpPr>
        <p:spPr>
          <a:xfrm>
            <a:off x="5308842" y="539470"/>
            <a:ext cx="3247556" cy="646331"/>
          </a:xfrm>
          <a:prstGeom prst="rect">
            <a:avLst/>
          </a:prstGeom>
          <a:noFill/>
        </p:spPr>
        <p:txBody>
          <a:bodyPr wrap="none" rtlCol="0">
            <a:spAutoFit/>
          </a:bodyPr>
          <a:lstStyle/>
          <a:p>
            <a:r>
              <a:rPr lang="en-US" dirty="0" smtClean="0"/>
              <a:t>Founded in </a:t>
            </a:r>
            <a:r>
              <a:rPr lang="ru-RU" dirty="0" smtClean="0"/>
              <a:t>1958</a:t>
            </a:r>
            <a:r>
              <a:rPr lang="en-US" dirty="0" smtClean="0"/>
              <a:t>, now there are </a:t>
            </a:r>
          </a:p>
          <a:p>
            <a:r>
              <a:rPr lang="en-US" dirty="0" smtClean="0"/>
              <a:t>more than 8 000 students.</a:t>
            </a:r>
            <a:endParaRPr lang="ru-RU" dirty="0"/>
          </a:p>
        </p:txBody>
      </p:sp>
      <p:sp>
        <p:nvSpPr>
          <p:cNvPr id="8" name="TextBox 7"/>
          <p:cNvSpPr txBox="1"/>
          <p:nvPr/>
        </p:nvSpPr>
        <p:spPr>
          <a:xfrm>
            <a:off x="551661" y="1209125"/>
            <a:ext cx="4322402" cy="461665"/>
          </a:xfrm>
          <a:prstGeom prst="rect">
            <a:avLst/>
          </a:prstGeom>
          <a:noFill/>
        </p:spPr>
        <p:txBody>
          <a:bodyPr wrap="none" rtlCol="0">
            <a:spAutoFit/>
          </a:bodyPr>
          <a:lstStyle/>
          <a:p>
            <a:r>
              <a:rPr lang="en-US" sz="2400" dirty="0" err="1" smtClean="0"/>
              <a:t>Sobolev</a:t>
            </a:r>
            <a:r>
              <a:rPr lang="en-US" sz="2400" dirty="0" smtClean="0"/>
              <a:t> Institute of Mathematics</a:t>
            </a:r>
            <a:endParaRPr lang="ru-RU" sz="2400" dirty="0"/>
          </a:p>
        </p:txBody>
      </p:sp>
      <p:sp>
        <p:nvSpPr>
          <p:cNvPr id="10" name="Двойная стрелка влево/вправо 9"/>
          <p:cNvSpPr/>
          <p:nvPr/>
        </p:nvSpPr>
        <p:spPr>
          <a:xfrm>
            <a:off x="4284834" y="710361"/>
            <a:ext cx="808601" cy="2342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5718181" y="1235976"/>
            <a:ext cx="3310778" cy="646331"/>
          </a:xfrm>
          <a:prstGeom prst="rect">
            <a:avLst/>
          </a:prstGeom>
          <a:noFill/>
        </p:spPr>
        <p:txBody>
          <a:bodyPr wrap="none" rtlCol="0">
            <a:spAutoFit/>
          </a:bodyPr>
          <a:lstStyle/>
          <a:p>
            <a:r>
              <a:rPr lang="en-US" dirty="0" smtClean="0"/>
              <a:t>Founded in </a:t>
            </a:r>
            <a:r>
              <a:rPr lang="ru-RU" dirty="0" smtClean="0"/>
              <a:t>1957</a:t>
            </a:r>
            <a:r>
              <a:rPr lang="en-US" dirty="0" smtClean="0"/>
              <a:t>; more than 300 </a:t>
            </a:r>
          </a:p>
          <a:p>
            <a:r>
              <a:rPr lang="en-US" dirty="0" smtClean="0"/>
              <a:t>professional mathematicians.</a:t>
            </a:r>
            <a:endParaRPr lang="ru-RU" dirty="0"/>
          </a:p>
        </p:txBody>
      </p:sp>
      <p:sp>
        <p:nvSpPr>
          <p:cNvPr id="12" name="Двойная стрелка влево/вправо 11"/>
          <p:cNvSpPr/>
          <p:nvPr/>
        </p:nvSpPr>
        <p:spPr>
          <a:xfrm>
            <a:off x="4980079" y="1405607"/>
            <a:ext cx="665019" cy="21915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120911" y="5516628"/>
            <a:ext cx="3155800" cy="830997"/>
          </a:xfrm>
          <a:prstGeom prst="rect">
            <a:avLst/>
          </a:prstGeom>
          <a:noFill/>
        </p:spPr>
        <p:txBody>
          <a:bodyPr wrap="none" rtlCol="0">
            <a:spAutoFit/>
          </a:bodyPr>
          <a:lstStyle/>
          <a:p>
            <a:r>
              <a:rPr lang="en-US" sz="2400" dirty="0" smtClean="0">
                <a:solidFill>
                  <a:schemeClr val="bg1"/>
                </a:solidFill>
              </a:rPr>
              <a:t>Specialized Educational </a:t>
            </a:r>
          </a:p>
          <a:p>
            <a:r>
              <a:rPr lang="en-US" sz="2400" dirty="0" smtClean="0">
                <a:solidFill>
                  <a:schemeClr val="bg1"/>
                </a:solidFill>
              </a:rPr>
              <a:t>Scientific Center of NSU</a:t>
            </a:r>
            <a:endParaRPr lang="ru-RU" sz="2400" dirty="0">
              <a:solidFill>
                <a:schemeClr val="bg1"/>
              </a:solidFill>
            </a:endParaRPr>
          </a:p>
        </p:txBody>
      </p:sp>
      <p:sp>
        <p:nvSpPr>
          <p:cNvPr id="15" name="Двойная стрелка влево/вправо 14"/>
          <p:cNvSpPr/>
          <p:nvPr/>
        </p:nvSpPr>
        <p:spPr>
          <a:xfrm rot="5400000">
            <a:off x="256939" y="5138779"/>
            <a:ext cx="612119" cy="23426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a:off x="128469" y="3967438"/>
            <a:ext cx="1484317" cy="923330"/>
          </a:xfrm>
          <a:prstGeom prst="rect">
            <a:avLst/>
          </a:prstGeom>
          <a:noFill/>
        </p:spPr>
        <p:txBody>
          <a:bodyPr wrap="none" rtlCol="0">
            <a:spAutoFit/>
          </a:bodyPr>
          <a:lstStyle/>
          <a:p>
            <a:r>
              <a:rPr lang="en-US" dirty="0" smtClean="0">
                <a:solidFill>
                  <a:schemeClr val="bg1"/>
                </a:solidFill>
              </a:rPr>
              <a:t>many young </a:t>
            </a:r>
          </a:p>
          <a:p>
            <a:r>
              <a:rPr lang="en-US" dirty="0" smtClean="0">
                <a:solidFill>
                  <a:schemeClr val="bg1"/>
                </a:solidFill>
              </a:rPr>
              <a:t>students that </a:t>
            </a:r>
          </a:p>
          <a:p>
            <a:r>
              <a:rPr lang="en-US" dirty="0" smtClean="0">
                <a:solidFill>
                  <a:schemeClr val="bg1"/>
                </a:solidFill>
              </a:rPr>
              <a:t>ask </a:t>
            </a:r>
            <a:r>
              <a:rPr lang="en-US" dirty="0" smtClean="0">
                <a:solidFill>
                  <a:schemeClr val="bg1"/>
                </a:solidFill>
              </a:rPr>
              <a:t>questions</a:t>
            </a:r>
            <a:endParaRPr lang="ru-RU" dirty="0">
              <a:solidFill>
                <a:schemeClr val="bg1"/>
              </a:solidFill>
            </a:endParaRP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Scientific events</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14325" y="790574"/>
            <a:ext cx="8591550" cy="1261884"/>
          </a:xfrm>
          <a:prstGeom prst="rect">
            <a:avLst/>
          </a:prstGeom>
        </p:spPr>
        <p:txBody>
          <a:bodyPr wrap="square">
            <a:spAutoFit/>
          </a:bodyPr>
          <a:lstStyle/>
          <a:p>
            <a:r>
              <a:rPr lang="en-US" sz="2000" b="1" dirty="0" smtClean="0"/>
              <a:t>Summer school-conference “Cryptography and information security” </a:t>
            </a:r>
            <a:endParaRPr lang="ru-RU" sz="2000" b="1" dirty="0" smtClean="0"/>
          </a:p>
          <a:p>
            <a:r>
              <a:rPr lang="en-US" sz="2000" b="1" dirty="0" smtClean="0"/>
              <a:t>(</a:t>
            </a:r>
            <a:r>
              <a:rPr lang="en-US" sz="2000" b="1" dirty="0" smtClean="0"/>
              <a:t>June 27- July 11, 2022)</a:t>
            </a:r>
            <a:endParaRPr lang="ru-RU" sz="2000" dirty="0" smtClean="0"/>
          </a:p>
          <a:p>
            <a:r>
              <a:rPr lang="en-US" u="sng" dirty="0" smtClean="0">
                <a:hlinkClick r:id="rId2"/>
              </a:rPr>
              <a:t>https://crypto.nsu.ru/ru/letnyaya-shkola/</a:t>
            </a:r>
            <a:endParaRPr lang="ru-RU" dirty="0" smtClean="0"/>
          </a:p>
          <a:p>
            <a:endParaRPr lang="ru-RU" dirty="0" smtClean="0"/>
          </a:p>
        </p:txBody>
      </p:sp>
      <p:pic>
        <p:nvPicPr>
          <p:cNvPr id="8" name="Рисунок 7" descr="01.JPG"/>
          <p:cNvPicPr>
            <a:picLocks noChangeAspect="1"/>
          </p:cNvPicPr>
          <p:nvPr/>
        </p:nvPicPr>
        <p:blipFill>
          <a:blip r:embed="rId3" cstate="print"/>
          <a:srcRect t="7059" b="15527"/>
          <a:stretch>
            <a:fillRect/>
          </a:stretch>
        </p:blipFill>
        <p:spPr>
          <a:xfrm>
            <a:off x="334408" y="1821180"/>
            <a:ext cx="8481931" cy="4376762"/>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 xmlns:a16="http://schemas.microsoft.com/office/drawing/2014/main"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 xmlns:a16="http://schemas.microsoft.com/office/drawing/2014/main"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Scientific events</a:t>
            </a:r>
            <a:endParaRPr lang="ru-RU" sz="2400" dirty="0">
              <a:solidFill>
                <a:schemeClr val="bg1"/>
              </a:solidFill>
            </a:endParaRPr>
          </a:p>
        </p:txBody>
      </p:sp>
      <p:sp>
        <p:nvSpPr>
          <p:cNvPr id="2" name="Прямоугольник 1">
            <a:extLst>
              <a:ext uri="{FF2B5EF4-FFF2-40B4-BE49-F238E27FC236}">
                <a16:creationId xmlns="" xmlns:a16="http://schemas.microsoft.com/office/drawing/2014/main"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14325" y="790574"/>
            <a:ext cx="8591550" cy="707886"/>
          </a:xfrm>
          <a:prstGeom prst="rect">
            <a:avLst/>
          </a:prstGeom>
        </p:spPr>
        <p:txBody>
          <a:bodyPr wrap="square">
            <a:spAutoFit/>
          </a:bodyPr>
          <a:lstStyle/>
          <a:p>
            <a:r>
              <a:rPr lang="en-US" sz="2000" b="1" dirty="0" smtClean="0"/>
              <a:t>Summer school-conference “Cryptography and information security” </a:t>
            </a:r>
            <a:endParaRPr lang="ru-RU" sz="2000" b="1" dirty="0" smtClean="0"/>
          </a:p>
          <a:p>
            <a:r>
              <a:rPr lang="en-US" sz="2000" b="1" dirty="0" smtClean="0"/>
              <a:t>(</a:t>
            </a:r>
            <a:r>
              <a:rPr lang="en-US" sz="2000" b="1" dirty="0" smtClean="0"/>
              <a:t>June 27 – July 11, 2022).   </a:t>
            </a:r>
            <a:r>
              <a:rPr lang="en-US" dirty="0" smtClean="0"/>
              <a:t>Send </a:t>
            </a:r>
            <a:r>
              <a:rPr lang="en-US" dirty="0" smtClean="0"/>
              <a:t>your p</a:t>
            </a:r>
            <a:r>
              <a:rPr lang="en-US" dirty="0" smtClean="0"/>
              <a:t>roposals up to June 20.</a:t>
            </a:r>
            <a:endParaRPr lang="ru-RU" dirty="0" smtClean="0"/>
          </a:p>
        </p:txBody>
      </p:sp>
      <p:pic>
        <p:nvPicPr>
          <p:cNvPr id="8" name="Рисунок 7" descr="1IMG_1264.jpg"/>
          <p:cNvPicPr>
            <a:picLocks noChangeAspect="1"/>
          </p:cNvPicPr>
          <p:nvPr/>
        </p:nvPicPr>
        <p:blipFill>
          <a:blip r:embed="rId2" cstate="print"/>
          <a:srcRect r="11150"/>
          <a:stretch>
            <a:fillRect/>
          </a:stretch>
        </p:blipFill>
        <p:spPr>
          <a:xfrm>
            <a:off x="4829175" y="2987081"/>
            <a:ext cx="4181474" cy="3137493"/>
          </a:xfrm>
          <a:prstGeom prst="rect">
            <a:avLst/>
          </a:prstGeom>
        </p:spPr>
      </p:pic>
      <p:pic>
        <p:nvPicPr>
          <p:cNvPr id="9" name="Рисунок 8" descr="IMG_3471.JPG"/>
          <p:cNvPicPr>
            <a:picLocks noChangeAspect="1"/>
          </p:cNvPicPr>
          <p:nvPr/>
        </p:nvPicPr>
        <p:blipFill>
          <a:blip r:embed="rId3" cstate="print"/>
          <a:srcRect l="10625" t="10938" r="48333"/>
          <a:stretch>
            <a:fillRect/>
          </a:stretch>
        </p:blipFill>
        <p:spPr>
          <a:xfrm>
            <a:off x="4429125" y="1893589"/>
            <a:ext cx="1304925" cy="1887835"/>
          </a:xfrm>
          <a:prstGeom prst="rect">
            <a:avLst/>
          </a:prstGeom>
        </p:spPr>
      </p:pic>
      <p:pic>
        <p:nvPicPr>
          <p:cNvPr id="10" name="Рисунок 9" descr="20190709_091058.jpg"/>
          <p:cNvPicPr>
            <a:picLocks noChangeAspect="1"/>
          </p:cNvPicPr>
          <p:nvPr/>
        </p:nvPicPr>
        <p:blipFill>
          <a:blip r:embed="rId4" cstate="print"/>
          <a:stretch>
            <a:fillRect/>
          </a:stretch>
        </p:blipFill>
        <p:spPr>
          <a:xfrm>
            <a:off x="219074" y="1914524"/>
            <a:ext cx="4182536" cy="2352676"/>
          </a:xfrm>
          <a:prstGeom prst="rect">
            <a:avLst/>
          </a:prstGeom>
        </p:spPr>
      </p:pic>
      <p:pic>
        <p:nvPicPr>
          <p:cNvPr id="11" name="Рисунок 10" descr="IMG_1753.JPG"/>
          <p:cNvPicPr>
            <a:picLocks noChangeAspect="1"/>
          </p:cNvPicPr>
          <p:nvPr/>
        </p:nvPicPr>
        <p:blipFill>
          <a:blip r:embed="rId5" cstate="print"/>
          <a:stretch>
            <a:fillRect/>
          </a:stretch>
        </p:blipFill>
        <p:spPr>
          <a:xfrm>
            <a:off x="7240035" y="1876171"/>
            <a:ext cx="1580115" cy="1053228"/>
          </a:xfrm>
          <a:prstGeom prst="rect">
            <a:avLst/>
          </a:prstGeom>
        </p:spPr>
      </p:pic>
      <p:pic>
        <p:nvPicPr>
          <p:cNvPr id="13" name="Рисунок 12" descr="1.jpg"/>
          <p:cNvPicPr>
            <a:picLocks noChangeAspect="1"/>
          </p:cNvPicPr>
          <p:nvPr/>
        </p:nvPicPr>
        <p:blipFill>
          <a:blip r:embed="rId6" cstate="print"/>
          <a:srcRect t="30293" b="9447"/>
          <a:stretch>
            <a:fillRect/>
          </a:stretch>
        </p:blipFill>
        <p:spPr>
          <a:xfrm>
            <a:off x="190500" y="4351435"/>
            <a:ext cx="4600575" cy="1773139"/>
          </a:xfrm>
          <a:prstGeom prst="rect">
            <a:avLst/>
          </a:prstGeom>
        </p:spPr>
      </p:pic>
      <p:pic>
        <p:nvPicPr>
          <p:cNvPr id="14" name="Рисунок 13" descr="IMG_3830.JPG"/>
          <p:cNvPicPr>
            <a:picLocks noChangeAspect="1"/>
          </p:cNvPicPr>
          <p:nvPr/>
        </p:nvPicPr>
        <p:blipFill>
          <a:blip r:embed="rId7" cstate="print"/>
          <a:srcRect l="32083" r="15313"/>
          <a:stretch>
            <a:fillRect/>
          </a:stretch>
        </p:blipFill>
        <p:spPr>
          <a:xfrm>
            <a:off x="5791202" y="1876424"/>
            <a:ext cx="1382910" cy="1752599"/>
          </a:xfrm>
          <a:prstGeom prst="rect">
            <a:avLst/>
          </a:prstGeom>
        </p:spPr>
      </p:pic>
    </p:spTree>
    <p:extLst>
      <p:ext uri="{BB962C8B-B14F-4D97-AF65-F5344CB8AC3E}">
        <p14:creationId xmlns="" xmlns:p14="http://schemas.microsoft.com/office/powerpoint/2010/main" val="32245791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Other activity</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243840" y="882014"/>
            <a:ext cx="8595360" cy="4801314"/>
          </a:xfrm>
          <a:prstGeom prst="rect">
            <a:avLst/>
          </a:prstGeom>
        </p:spPr>
        <p:txBody>
          <a:bodyPr wrap="square">
            <a:spAutoFit/>
          </a:bodyPr>
          <a:lstStyle/>
          <a:p>
            <a:pPr lvl="0"/>
            <a:endParaRPr lang="en-US" dirty="0" smtClean="0"/>
          </a:p>
          <a:p>
            <a:pPr lvl="0"/>
            <a:r>
              <a:rPr lang="en-US" dirty="0" smtClean="0"/>
              <a:t>We have </a:t>
            </a:r>
            <a:r>
              <a:rPr lang="en-US" b="1" dirty="0" smtClean="0"/>
              <a:t>joint research</a:t>
            </a:r>
            <a:r>
              <a:rPr lang="en-US" dirty="0" smtClean="0"/>
              <a:t> and educational projects in cryptography with </a:t>
            </a:r>
            <a:r>
              <a:rPr lang="en-US" dirty="0" err="1" smtClean="0"/>
              <a:t>CryptoExperts</a:t>
            </a:r>
            <a:r>
              <a:rPr lang="en-US" dirty="0" smtClean="0"/>
              <a:t> (France), 	CNRS (France), Belarus State University (Belarus), Center for Security of Communications in University of Bergen (Norway), Computer Security Department of Tomsk State University, </a:t>
            </a:r>
            <a:r>
              <a:rPr lang="en-US" dirty="0" smtClean="0"/>
              <a:t>Russian </a:t>
            </a:r>
            <a:r>
              <a:rPr lang="en-US" dirty="0" smtClean="0"/>
              <a:t>Quantum Center, Immanuel Kant Baltic Federal </a:t>
            </a:r>
            <a:r>
              <a:rPr lang="en-US" dirty="0" smtClean="0"/>
              <a:t>University, etc. </a:t>
            </a:r>
            <a:endParaRPr lang="ru-RU" dirty="0" smtClean="0"/>
          </a:p>
          <a:p>
            <a:pPr lvl="0"/>
            <a:endParaRPr lang="en-US" dirty="0" smtClean="0"/>
          </a:p>
          <a:p>
            <a:r>
              <a:rPr lang="en-US" dirty="0" smtClean="0"/>
              <a:t>Professors </a:t>
            </a:r>
            <a:r>
              <a:rPr lang="en-US" b="1" dirty="0" err="1" smtClean="0"/>
              <a:t>Lilya</a:t>
            </a:r>
            <a:r>
              <a:rPr lang="en-US" b="1" dirty="0" smtClean="0"/>
              <a:t> </a:t>
            </a:r>
            <a:r>
              <a:rPr lang="en-US" b="1" dirty="0" err="1" smtClean="0"/>
              <a:t>Budaghyan</a:t>
            </a:r>
            <a:r>
              <a:rPr lang="en-US" b="1" dirty="0" smtClean="0"/>
              <a:t>, Marco </a:t>
            </a:r>
            <a:r>
              <a:rPr lang="en-US" b="1" dirty="0" err="1" smtClean="0"/>
              <a:t>Calderini</a:t>
            </a:r>
            <a:r>
              <a:rPr lang="en-US" b="1" dirty="0" smtClean="0"/>
              <a:t>, </a:t>
            </a:r>
            <a:r>
              <a:rPr lang="en-US" b="1" dirty="0" err="1" smtClean="0"/>
              <a:t>Chunlei</a:t>
            </a:r>
            <a:r>
              <a:rPr lang="en-US" b="1" dirty="0" smtClean="0"/>
              <a:t> </a:t>
            </a:r>
            <a:r>
              <a:rPr lang="en-US" b="1" dirty="0" smtClean="0"/>
              <a:t>Li </a:t>
            </a:r>
            <a:r>
              <a:rPr lang="en-US" dirty="0" smtClean="0"/>
              <a:t>(Norway) </a:t>
            </a:r>
            <a:r>
              <a:rPr lang="en-US" dirty="0" smtClean="0"/>
              <a:t>have visited our </a:t>
            </a:r>
            <a:r>
              <a:rPr lang="en-US" dirty="0" smtClean="0"/>
              <a:t>group. As well as </a:t>
            </a:r>
            <a:r>
              <a:rPr lang="en-US" b="1" dirty="0" err="1" smtClean="0"/>
              <a:t>Stjepan</a:t>
            </a:r>
            <a:r>
              <a:rPr lang="en-US" b="1" dirty="0" smtClean="0"/>
              <a:t> </a:t>
            </a:r>
            <a:r>
              <a:rPr lang="en-US" b="1" dirty="0" err="1" smtClean="0"/>
              <a:t>Picek</a:t>
            </a:r>
            <a:r>
              <a:rPr lang="en-US" dirty="0" smtClean="0"/>
              <a:t> (The Netherlands), </a:t>
            </a:r>
            <a:r>
              <a:rPr lang="en-US" b="1" dirty="0" err="1" smtClean="0"/>
              <a:t>S.V.Grebnev</a:t>
            </a:r>
            <a:r>
              <a:rPr lang="en-US" b="1" dirty="0" smtClean="0"/>
              <a:t>, </a:t>
            </a:r>
            <a:r>
              <a:rPr lang="en-US" b="1" dirty="0" err="1" smtClean="0"/>
              <a:t>E.S.Malyugina</a:t>
            </a:r>
            <a:r>
              <a:rPr lang="en-US" b="1" dirty="0" smtClean="0"/>
              <a:t>, </a:t>
            </a:r>
            <a:r>
              <a:rPr lang="en-US" b="1" dirty="0" err="1" smtClean="0"/>
              <a:t>I.A.Pankratova</a:t>
            </a:r>
            <a:r>
              <a:rPr lang="en-US" b="1" dirty="0" smtClean="0"/>
              <a:t>, </a:t>
            </a:r>
            <a:r>
              <a:rPr lang="en-US" b="1" dirty="0" err="1" smtClean="0"/>
              <a:t>V.V.Vysotskaya</a:t>
            </a:r>
            <a:r>
              <a:rPr lang="en-US" dirty="0" smtClean="0"/>
              <a:t> (Russia).</a:t>
            </a:r>
          </a:p>
          <a:p>
            <a:endParaRPr lang="en-US" dirty="0" smtClean="0"/>
          </a:p>
          <a:p>
            <a:r>
              <a:rPr lang="en-US" dirty="0" smtClean="0"/>
              <a:t>Plans: </a:t>
            </a:r>
          </a:p>
          <a:p>
            <a:r>
              <a:rPr lang="en-US" b="1" dirty="0" smtClean="0"/>
              <a:t>Olympiad NSUCRYPTO-2022, </a:t>
            </a:r>
            <a:endParaRPr lang="ru-RU" b="1" dirty="0" smtClean="0"/>
          </a:p>
          <a:p>
            <a:r>
              <a:rPr lang="en-US" b="1" dirty="0" smtClean="0"/>
              <a:t>Conference SIBECRYPT-2022, </a:t>
            </a:r>
            <a:endParaRPr lang="ru-RU" b="1" dirty="0" smtClean="0"/>
          </a:p>
          <a:p>
            <a:r>
              <a:rPr lang="en-US" b="1" dirty="0" smtClean="0"/>
              <a:t>Summer school in Crypto-2022</a:t>
            </a:r>
          </a:p>
          <a:p>
            <a:endParaRPr lang="en-US" b="1" dirty="0" smtClean="0"/>
          </a:p>
          <a:p>
            <a:pPr lvl="0"/>
            <a:endParaRPr lang="ru-RU" dirty="0"/>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a:extLst>
              <a:ext uri="{FF2B5EF4-FFF2-40B4-BE49-F238E27FC236}">
                <a16:creationId xmlns:a16="http://schemas.microsoft.com/office/drawing/2014/main" xmlns="" id="{1072EE93-84C1-497D-87BE-7503007C6003}"/>
              </a:ext>
            </a:extLst>
          </p:cNvPr>
          <p:cNvSpPr txBox="1"/>
          <p:nvPr/>
        </p:nvSpPr>
        <p:spPr>
          <a:xfrm>
            <a:off x="1728614" y="2363920"/>
            <a:ext cx="568103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bg1"/>
                </a:solidFill>
                <a:ea typeface="+mn-lt"/>
                <a:cs typeface="+mn-lt"/>
              </a:rPr>
              <a:t>Thank you for your attention</a:t>
            </a:r>
            <a:r>
              <a:rPr lang="en-US" sz="3600" dirty="0" smtClean="0">
                <a:solidFill>
                  <a:schemeClr val="bg1"/>
                </a:solidFill>
                <a:ea typeface="+mn-lt"/>
                <a:cs typeface="+mn-lt"/>
              </a:rPr>
              <a:t>!</a:t>
            </a:r>
          </a:p>
          <a:p>
            <a:endParaRPr lang="en-US" sz="3600" dirty="0" smtClean="0">
              <a:solidFill>
                <a:schemeClr val="bg1"/>
              </a:solidFill>
              <a:ea typeface="+mn-lt"/>
              <a:cs typeface="+mn-lt"/>
            </a:endParaRPr>
          </a:p>
          <a:p>
            <a:r>
              <a:rPr lang="en-US" sz="3600" dirty="0" smtClean="0">
                <a:solidFill>
                  <a:schemeClr val="bg1"/>
                </a:solidFill>
                <a:ea typeface="+mn-lt"/>
                <a:cs typeface="+mn-lt"/>
                <a:hlinkClick r:id="rId2"/>
              </a:rPr>
              <a:t>tokareva@math.nsc.ru</a:t>
            </a:r>
            <a:endParaRPr lang="en-US" sz="3600" dirty="0">
              <a:solidFill>
                <a:schemeClr val="bg1"/>
              </a:solidFill>
              <a:ea typeface="+mn-lt"/>
              <a:cs typeface="+mn-lt"/>
            </a:endParaRPr>
          </a:p>
          <a:p>
            <a:pPr algn="l"/>
            <a:endParaRPr lang="en-US" dirty="0">
              <a:cs typeface="Calibri"/>
            </a:endParaRPr>
          </a:p>
        </p:txBody>
      </p:sp>
    </p:spTree>
    <p:extLst>
      <p:ext uri="{BB962C8B-B14F-4D97-AF65-F5344CB8AC3E}">
        <p14:creationId xmlns:p14="http://schemas.microsoft.com/office/powerpoint/2010/main" xmlns="" val="2212463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 xmlns:a16="http://schemas.microsoft.com/office/drawing/2014/main"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 xmlns:a16="http://schemas.microsoft.com/office/drawing/2014/main"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Basic principles</a:t>
            </a:r>
            <a:endParaRPr lang="ru-RU" sz="2400" dirty="0">
              <a:solidFill>
                <a:schemeClr val="bg1"/>
              </a:solidFill>
            </a:endParaRPr>
          </a:p>
        </p:txBody>
      </p:sp>
      <p:sp>
        <p:nvSpPr>
          <p:cNvPr id="2" name="Прямоугольник 1">
            <a:extLst>
              <a:ext uri="{FF2B5EF4-FFF2-40B4-BE49-F238E27FC236}">
                <a16:creationId xmlns="" xmlns:a16="http://schemas.microsoft.com/office/drawing/2014/main"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25757" y="948690"/>
            <a:ext cx="8366256" cy="5078313"/>
          </a:xfrm>
          <a:prstGeom prst="rect">
            <a:avLst/>
          </a:prstGeom>
        </p:spPr>
        <p:txBody>
          <a:bodyPr wrap="square">
            <a:spAutoFit/>
          </a:bodyPr>
          <a:lstStyle/>
          <a:p>
            <a:pPr lvl="0">
              <a:buFont typeface="Arial" pitchFamily="34" charset="0"/>
              <a:buChar char="•"/>
            </a:pPr>
            <a:r>
              <a:rPr lang="en-US" b="1" dirty="0" smtClean="0"/>
              <a:t> Cryptographic Center (Novosibirsk) </a:t>
            </a:r>
            <a:r>
              <a:rPr lang="en-US" dirty="0" smtClean="0"/>
              <a:t>works for the benefit </a:t>
            </a:r>
            <a:endParaRPr lang="ru-RU" dirty="0" smtClean="0"/>
          </a:p>
          <a:p>
            <a:pPr lvl="0"/>
            <a:r>
              <a:rPr lang="en-US" dirty="0" smtClean="0"/>
              <a:t>of the Russian Federation.</a:t>
            </a:r>
          </a:p>
          <a:p>
            <a:pPr lvl="0"/>
            <a:r>
              <a:rPr lang="en-US" dirty="0" smtClean="0"/>
              <a:t> </a:t>
            </a:r>
          </a:p>
          <a:p>
            <a:pPr lvl="0">
              <a:buFont typeface="Arial" pitchFamily="34" charset="0"/>
              <a:buChar char="•"/>
            </a:pPr>
            <a:r>
              <a:rPr lang="en-US" dirty="0" smtClean="0"/>
              <a:t> </a:t>
            </a:r>
            <a:r>
              <a:rPr lang="en-US" b="1" dirty="0" smtClean="0"/>
              <a:t>Cryptographic Center (Novosibirsk) </a:t>
            </a:r>
            <a:r>
              <a:rPr lang="en-US" dirty="0" smtClean="0"/>
              <a:t>is a public organization </a:t>
            </a:r>
          </a:p>
          <a:p>
            <a:pPr lvl="0"/>
            <a:r>
              <a:rPr lang="en-US" dirty="0" smtClean="0"/>
              <a:t>that has its own plan of development independent on any </a:t>
            </a:r>
          </a:p>
          <a:p>
            <a:pPr lvl="0"/>
            <a:r>
              <a:rPr lang="en-US" dirty="0" smtClean="0"/>
              <a:t>external conditions.</a:t>
            </a:r>
          </a:p>
          <a:p>
            <a:pPr lvl="0"/>
            <a:endParaRPr lang="en-US" dirty="0" smtClean="0"/>
          </a:p>
          <a:p>
            <a:pPr lvl="0">
              <a:buFont typeface="Arial" pitchFamily="34" charset="0"/>
              <a:buChar char="•"/>
            </a:pPr>
            <a:r>
              <a:rPr lang="en-US" dirty="0" smtClean="0"/>
              <a:t> Aims of the </a:t>
            </a:r>
            <a:r>
              <a:rPr lang="en-US" b="1" dirty="0" smtClean="0"/>
              <a:t>Cryptographic Center (Novosibirsk)</a:t>
            </a:r>
            <a:r>
              <a:rPr lang="en-US" dirty="0" smtClean="0"/>
              <a:t> are</a:t>
            </a:r>
          </a:p>
          <a:p>
            <a:pPr lvl="1">
              <a:buFont typeface="Arial" pitchFamily="34" charset="0"/>
              <a:buChar char="•"/>
            </a:pPr>
            <a:r>
              <a:rPr lang="en-US" dirty="0" smtClean="0"/>
              <a:t> to develop cryptography in Siberia;</a:t>
            </a:r>
          </a:p>
          <a:p>
            <a:pPr lvl="1">
              <a:buFont typeface="Arial" pitchFamily="34" charset="0"/>
              <a:buChar char="•"/>
            </a:pPr>
            <a:r>
              <a:rPr lang="en-US" dirty="0" smtClean="0"/>
              <a:t> to conduct research and explore new directions in cryptography;</a:t>
            </a:r>
          </a:p>
          <a:p>
            <a:pPr lvl="1">
              <a:buFont typeface="Arial" pitchFamily="34" charset="0"/>
              <a:buChar char="•"/>
            </a:pPr>
            <a:r>
              <a:rPr lang="en-US" dirty="0" smtClean="0"/>
              <a:t> to grow young specialists – from school &amp; first years of university to </a:t>
            </a:r>
            <a:r>
              <a:rPr lang="en-US" dirty="0" smtClean="0"/>
              <a:t>their PhD-defenses </a:t>
            </a:r>
            <a:r>
              <a:rPr lang="en-US" dirty="0" smtClean="0"/>
              <a:t>and teaching at university, invite them to continue this chain;</a:t>
            </a:r>
          </a:p>
          <a:p>
            <a:pPr lvl="1">
              <a:buFont typeface="Arial" pitchFamily="34" charset="0"/>
              <a:buChar char="•"/>
            </a:pPr>
            <a:r>
              <a:rPr lang="en-US" dirty="0" smtClean="0"/>
              <a:t> to get a not </a:t>
            </a:r>
            <a:r>
              <a:rPr lang="en-US" i="1" dirty="0" smtClean="0"/>
              <a:t>money-motivated</a:t>
            </a:r>
            <a:r>
              <a:rPr lang="en-US" dirty="0" smtClean="0"/>
              <a:t> team, but </a:t>
            </a:r>
            <a:r>
              <a:rPr lang="en-US" dirty="0" smtClean="0"/>
              <a:t>the team </a:t>
            </a:r>
            <a:r>
              <a:rPr lang="en-US" dirty="0" smtClean="0"/>
              <a:t>motivated by love to </a:t>
            </a:r>
            <a:r>
              <a:rPr lang="en-US" dirty="0" smtClean="0"/>
              <a:t>the </a:t>
            </a:r>
            <a:r>
              <a:rPr lang="en-US" dirty="0" smtClean="0"/>
              <a:t>Motherland</a:t>
            </a:r>
            <a:r>
              <a:rPr lang="en-US" dirty="0" smtClean="0"/>
              <a:t>, cryptography and mathematics;</a:t>
            </a:r>
          </a:p>
          <a:p>
            <a:pPr lvl="1">
              <a:buFont typeface="Arial" pitchFamily="34" charset="0"/>
              <a:buChar char="•"/>
            </a:pPr>
            <a:r>
              <a:rPr lang="en-US" dirty="0" smtClean="0"/>
              <a:t> to make achievements of Russian cryptography</a:t>
            </a:r>
            <a:r>
              <a:rPr lang="ru-RU" dirty="0" smtClean="0"/>
              <a:t> </a:t>
            </a:r>
            <a:r>
              <a:rPr lang="en-US" dirty="0" smtClean="0"/>
              <a:t>be known in the world: participate conferences and meetings, organize valuable events;</a:t>
            </a:r>
          </a:p>
          <a:p>
            <a:pPr lvl="1">
              <a:buFont typeface="Arial" pitchFamily="34" charset="0"/>
              <a:buChar char="•"/>
            </a:pPr>
            <a:r>
              <a:rPr lang="en-US" dirty="0" smtClean="0"/>
              <a:t> to communicate with other cryptographic groups in Russia and abroad, to invite researchers and lecturers.</a:t>
            </a:r>
          </a:p>
        </p:txBody>
      </p:sp>
      <p:pic>
        <p:nvPicPr>
          <p:cNvPr id="7" name="Рисунок 6" descr="flag.jpg"/>
          <p:cNvPicPr>
            <a:picLocks noChangeAspect="1"/>
          </p:cNvPicPr>
          <p:nvPr/>
        </p:nvPicPr>
        <p:blipFill>
          <a:blip r:embed="rId2" cstate="print"/>
          <a:srcRect l="970" t="1552" r="970" b="3406"/>
          <a:stretch>
            <a:fillRect/>
          </a:stretch>
        </p:blipFill>
        <p:spPr>
          <a:xfrm>
            <a:off x="6582169" y="561973"/>
            <a:ext cx="1730559" cy="1115687"/>
          </a:xfrm>
          <a:prstGeom prst="rect">
            <a:avLst/>
          </a:prstGeom>
        </p:spPr>
      </p:pic>
    </p:spTree>
    <p:extLst>
      <p:ext uri="{BB962C8B-B14F-4D97-AF65-F5344CB8AC3E}">
        <p14:creationId xmlns="" xmlns:p14="http://schemas.microsoft.com/office/powerpoint/2010/main" val="32245791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Introduction</a:t>
            </a:r>
            <a:endParaRPr lang="ru-RU" sz="2400" dirty="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604787" y="4272396"/>
            <a:ext cx="7843966" cy="2308324"/>
          </a:xfrm>
          <a:prstGeom prst="rect">
            <a:avLst/>
          </a:prstGeom>
        </p:spPr>
        <p:txBody>
          <a:bodyPr wrap="square">
            <a:spAutoFit/>
          </a:bodyPr>
          <a:lstStyle/>
          <a:p>
            <a:pPr lvl="0"/>
            <a:r>
              <a:rPr lang="en-US" dirty="0" smtClean="0"/>
              <a:t>Our activity is related to</a:t>
            </a:r>
            <a:endParaRPr lang="ru-RU" dirty="0" smtClean="0"/>
          </a:p>
          <a:p>
            <a:pPr lvl="0">
              <a:buFont typeface="Arial" pitchFamily="34" charset="0"/>
              <a:buChar char="•"/>
            </a:pPr>
            <a:r>
              <a:rPr lang="en-US" dirty="0" smtClean="0"/>
              <a:t> </a:t>
            </a:r>
            <a:r>
              <a:rPr lang="en-US" b="1" dirty="0" smtClean="0"/>
              <a:t>Research in cryptography and discrete mathematics</a:t>
            </a:r>
            <a:r>
              <a:rPr lang="en-US" dirty="0" smtClean="0"/>
              <a:t>: new results, publications, conferences, defense of theses, cryptographic consulting, etc.</a:t>
            </a:r>
          </a:p>
          <a:p>
            <a:pPr lvl="0">
              <a:buFont typeface="Arial" pitchFamily="34" charset="0"/>
              <a:buChar char="•"/>
            </a:pPr>
            <a:r>
              <a:rPr lang="en-US" dirty="0" smtClean="0"/>
              <a:t> </a:t>
            </a:r>
            <a:r>
              <a:rPr lang="en-US" b="1" dirty="0" smtClean="0"/>
              <a:t>Education</a:t>
            </a:r>
            <a:r>
              <a:rPr lang="en-US" dirty="0" smtClean="0"/>
              <a:t>: organize and conduct lectures and seminars, master programs and international courses in cryptography and security.</a:t>
            </a:r>
          </a:p>
          <a:p>
            <a:pPr lvl="0">
              <a:buFont typeface="Arial" pitchFamily="34" charset="0"/>
              <a:buChar char="•"/>
            </a:pPr>
            <a:r>
              <a:rPr lang="en-US" dirty="0" smtClean="0"/>
              <a:t> </a:t>
            </a:r>
            <a:r>
              <a:rPr lang="en-US" b="1" dirty="0" smtClean="0"/>
              <a:t>Events in cryptography</a:t>
            </a:r>
            <a:r>
              <a:rPr lang="en-US" dirty="0" smtClean="0"/>
              <a:t>: International Olympiad, Summer School, International Conference in cryptography and computer security, etc.</a:t>
            </a:r>
          </a:p>
          <a:p>
            <a:pPr lvl="0"/>
            <a:endParaRPr lang="en-US" dirty="0" smtClean="0"/>
          </a:p>
        </p:txBody>
      </p:sp>
      <p:sp>
        <p:nvSpPr>
          <p:cNvPr id="7" name="TextBox 6"/>
          <p:cNvSpPr txBox="1"/>
          <p:nvPr/>
        </p:nvSpPr>
        <p:spPr>
          <a:xfrm>
            <a:off x="698583" y="790848"/>
            <a:ext cx="7141763" cy="369332"/>
          </a:xfrm>
          <a:prstGeom prst="rect">
            <a:avLst/>
          </a:prstGeom>
          <a:noFill/>
        </p:spPr>
        <p:txBody>
          <a:bodyPr wrap="none" rtlCol="0">
            <a:spAutoFit/>
          </a:bodyPr>
          <a:lstStyle/>
          <a:p>
            <a:r>
              <a:rPr lang="en-US" dirty="0" smtClean="0"/>
              <a:t>Now t</a:t>
            </a:r>
            <a:r>
              <a:rPr lang="en-US" dirty="0" smtClean="0"/>
              <a:t>here </a:t>
            </a:r>
            <a:r>
              <a:rPr lang="en-US" dirty="0" smtClean="0"/>
              <a:t>are about 20 members in our group: researchers and students.</a:t>
            </a:r>
            <a:endParaRPr lang="ru-RU" dirty="0"/>
          </a:p>
        </p:txBody>
      </p:sp>
      <p:pic>
        <p:nvPicPr>
          <p:cNvPr id="8" name="Рисунок 7" descr="2021-12-25-лаборатория-01.jpg"/>
          <p:cNvPicPr>
            <a:picLocks noChangeAspect="1"/>
          </p:cNvPicPr>
          <p:nvPr/>
        </p:nvPicPr>
        <p:blipFill>
          <a:blip r:embed="rId2"/>
          <a:srcRect t="6127"/>
          <a:stretch>
            <a:fillRect/>
          </a:stretch>
        </p:blipFill>
        <p:spPr>
          <a:xfrm>
            <a:off x="511901" y="1223308"/>
            <a:ext cx="7751299" cy="2980697"/>
          </a:xfrm>
          <a:prstGeom prst="rect">
            <a:avLst/>
          </a:prstGeom>
        </p:spPr>
      </p:pic>
      <p:pic>
        <p:nvPicPr>
          <p:cNvPr id="9" name="Рисунок 8" descr="green-clipart-mango-tree-17.png"/>
          <p:cNvPicPr>
            <a:picLocks noChangeAspect="1"/>
          </p:cNvPicPr>
          <p:nvPr/>
        </p:nvPicPr>
        <p:blipFill>
          <a:blip r:embed="rId3" cstate="print"/>
          <a:stretch>
            <a:fillRect/>
          </a:stretch>
        </p:blipFill>
        <p:spPr>
          <a:xfrm>
            <a:off x="7154885" y="718890"/>
            <a:ext cx="2162926" cy="1170366"/>
          </a:xfrm>
          <a:prstGeom prst="rect">
            <a:avLst/>
          </a:prstGeom>
        </p:spPr>
      </p:pic>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 xmlns:a16="http://schemas.microsoft.com/office/drawing/2014/main"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 xmlns:a16="http://schemas.microsoft.com/office/drawing/2014/main"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Research</a:t>
            </a:r>
            <a:endParaRPr lang="ru-RU" sz="2400" dirty="0">
              <a:solidFill>
                <a:schemeClr val="bg1"/>
              </a:solidFill>
            </a:endParaRPr>
          </a:p>
        </p:txBody>
      </p:sp>
      <p:sp>
        <p:nvSpPr>
          <p:cNvPr id="2" name="Прямоугольник 1">
            <a:extLst>
              <a:ext uri="{FF2B5EF4-FFF2-40B4-BE49-F238E27FC236}">
                <a16:creationId xmlns="" xmlns:a16="http://schemas.microsoft.com/office/drawing/2014/main"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297622" y="1046931"/>
            <a:ext cx="8366256" cy="5078313"/>
          </a:xfrm>
          <a:prstGeom prst="rect">
            <a:avLst/>
          </a:prstGeom>
        </p:spPr>
        <p:txBody>
          <a:bodyPr wrap="square">
            <a:spAutoFit/>
          </a:bodyPr>
          <a:lstStyle/>
          <a:p>
            <a:pPr lvl="0"/>
            <a:r>
              <a:rPr lang="en-US" b="1" dirty="0" smtClean="0"/>
              <a:t>Scientific activity </a:t>
            </a:r>
            <a:r>
              <a:rPr lang="en-US" dirty="0" smtClean="0"/>
              <a:t>in discrete mathematics and cryptography: cryptographic Boolean functions, </a:t>
            </a:r>
            <a:r>
              <a:rPr lang="en-US" dirty="0" smtClean="0"/>
              <a:t>cipher</a:t>
            </a:r>
            <a:r>
              <a:rPr lang="ru-RU" dirty="0" smtClean="0"/>
              <a:t> </a:t>
            </a:r>
            <a:r>
              <a:rPr lang="en-US" dirty="0" smtClean="0"/>
              <a:t>design </a:t>
            </a:r>
            <a:r>
              <a:rPr lang="en-US" dirty="0" smtClean="0"/>
              <a:t>(SP, XS, ARX schemes), distinct aspects of cryptanalysis, </a:t>
            </a:r>
            <a:r>
              <a:rPr lang="en-US" dirty="0" err="1" smtClean="0"/>
              <a:t>blockchain</a:t>
            </a:r>
            <a:r>
              <a:rPr lang="en-US" dirty="0" smtClean="0"/>
              <a:t> technologies, </a:t>
            </a:r>
            <a:r>
              <a:rPr lang="en-US" dirty="0" smtClean="0"/>
              <a:t>post-quantum</a:t>
            </a:r>
            <a:r>
              <a:rPr lang="ru-RU" dirty="0" smtClean="0"/>
              <a:t> </a:t>
            </a:r>
            <a:r>
              <a:rPr lang="en-US" dirty="0" smtClean="0"/>
              <a:t>cryptosystems</a:t>
            </a:r>
            <a:r>
              <a:rPr lang="en-US" dirty="0" smtClean="0"/>
              <a:t>, SAT-solvers.</a:t>
            </a:r>
          </a:p>
          <a:p>
            <a:pPr lvl="0"/>
            <a:endParaRPr lang="en-US" dirty="0" smtClean="0"/>
          </a:p>
          <a:p>
            <a:pPr lvl="0">
              <a:buFont typeface="Arial" pitchFamily="34" charset="0"/>
              <a:buChar char="•"/>
            </a:pPr>
            <a:r>
              <a:rPr lang="en-US" dirty="0" smtClean="0"/>
              <a:t> Cryptographic Boolean functions:</a:t>
            </a:r>
          </a:p>
          <a:p>
            <a:pPr lvl="1">
              <a:buFont typeface="Arial" pitchFamily="34" charset="0"/>
              <a:buChar char="•"/>
            </a:pPr>
            <a:r>
              <a:rPr lang="en-US" dirty="0" smtClean="0"/>
              <a:t> highly nonlinear functions (</a:t>
            </a:r>
            <a:r>
              <a:rPr lang="en-US" b="1" dirty="0" smtClean="0"/>
              <a:t>bent functions</a:t>
            </a:r>
            <a:r>
              <a:rPr lang="en-US" dirty="0" smtClean="0"/>
              <a:t>)</a:t>
            </a:r>
          </a:p>
          <a:p>
            <a:pPr lvl="1">
              <a:buFont typeface="Arial" pitchFamily="34" charset="0"/>
              <a:buChar char="•"/>
            </a:pPr>
            <a:r>
              <a:rPr lang="en-US" dirty="0" smtClean="0"/>
              <a:t> almost perfect nonlinear functions (</a:t>
            </a:r>
            <a:r>
              <a:rPr lang="en-US" b="1" dirty="0" smtClean="0"/>
              <a:t>APN functions</a:t>
            </a:r>
            <a:r>
              <a:rPr lang="en-US" dirty="0" smtClean="0"/>
              <a:t>)</a:t>
            </a:r>
          </a:p>
          <a:p>
            <a:pPr lvl="1">
              <a:buFont typeface="Arial" pitchFamily="34" charset="0"/>
              <a:buChar char="•"/>
            </a:pPr>
            <a:r>
              <a:rPr lang="en-US" dirty="0" smtClean="0"/>
              <a:t> algebraic, correlation immune functions, etc.</a:t>
            </a:r>
          </a:p>
          <a:p>
            <a:pPr lvl="0"/>
            <a:r>
              <a:rPr lang="en-US" dirty="0" smtClean="0"/>
              <a:t> We study constructions and properties of them. </a:t>
            </a:r>
          </a:p>
          <a:p>
            <a:pPr lvl="0">
              <a:buFont typeface="Arial" pitchFamily="34" charset="0"/>
              <a:buChar char="•"/>
            </a:pPr>
            <a:r>
              <a:rPr lang="en-US" dirty="0" smtClean="0"/>
              <a:t> Cipher design: modern structures like </a:t>
            </a:r>
            <a:r>
              <a:rPr lang="en-US" b="1" dirty="0" smtClean="0"/>
              <a:t>SP, XS, ARX schemes</a:t>
            </a:r>
            <a:r>
              <a:rPr lang="en-US" dirty="0" smtClean="0"/>
              <a:t> and their special properties in relation to distinct methods of cryptanalysis.</a:t>
            </a:r>
          </a:p>
          <a:p>
            <a:pPr lvl="0">
              <a:buFont typeface="Arial" pitchFamily="34" charset="0"/>
              <a:buChar char="•"/>
            </a:pPr>
            <a:r>
              <a:rPr lang="en-US" dirty="0" smtClean="0"/>
              <a:t> Distinct aspects of </a:t>
            </a:r>
            <a:r>
              <a:rPr lang="en-US" b="1" dirty="0" smtClean="0"/>
              <a:t>cryptanalysis</a:t>
            </a:r>
            <a:r>
              <a:rPr lang="en-US" dirty="0" smtClean="0"/>
              <a:t>: linear and differential cryptanalysis, algebraic cryptanalysis, back-side channel cryptanalysis, etc. How to defend cipher against them.</a:t>
            </a:r>
          </a:p>
          <a:p>
            <a:pPr>
              <a:buFont typeface="Arial" pitchFamily="34" charset="0"/>
              <a:buChar char="•"/>
            </a:pPr>
            <a:r>
              <a:rPr lang="en-US" dirty="0" smtClean="0"/>
              <a:t> For </a:t>
            </a:r>
            <a:r>
              <a:rPr lang="en-US" dirty="0" err="1" smtClean="0"/>
              <a:t>blockchain</a:t>
            </a:r>
            <a:r>
              <a:rPr lang="en-US" dirty="0" smtClean="0"/>
              <a:t> technologies:  method for ensuring data confidentiality with the possibility of validation, implementation for the </a:t>
            </a:r>
            <a:r>
              <a:rPr lang="en-US" dirty="0" err="1" smtClean="0"/>
              <a:t>Ethereum</a:t>
            </a:r>
            <a:r>
              <a:rPr lang="en-US" dirty="0" smtClean="0"/>
              <a:t> platform.</a:t>
            </a:r>
          </a:p>
          <a:p>
            <a:pPr>
              <a:buFont typeface="Arial" pitchFamily="34" charset="0"/>
              <a:buChar char="•"/>
            </a:pPr>
            <a:r>
              <a:rPr lang="ru-RU" dirty="0" smtClean="0"/>
              <a:t> </a:t>
            </a:r>
            <a:r>
              <a:rPr lang="en-US" b="1" dirty="0" smtClean="0"/>
              <a:t>Post-quantum </a:t>
            </a:r>
            <a:r>
              <a:rPr lang="en-US" b="1" dirty="0" smtClean="0"/>
              <a:t>cryptosystems</a:t>
            </a:r>
          </a:p>
          <a:p>
            <a:pPr lvl="0">
              <a:buFont typeface="Arial" pitchFamily="34" charset="0"/>
              <a:buChar char="•"/>
            </a:pPr>
            <a:r>
              <a:rPr lang="en-US" dirty="0" smtClean="0"/>
              <a:t> </a:t>
            </a:r>
            <a:r>
              <a:rPr lang="en-US" b="1" dirty="0" smtClean="0"/>
              <a:t>SAT-solvers</a:t>
            </a:r>
            <a:r>
              <a:rPr lang="en-US" dirty="0" smtClean="0"/>
              <a:t> in </a:t>
            </a:r>
            <a:r>
              <a:rPr lang="en-US" dirty="0" smtClean="0"/>
              <a:t>cryptography</a:t>
            </a:r>
          </a:p>
          <a:p>
            <a:pPr lvl="0">
              <a:buFont typeface="Arial" pitchFamily="34" charset="0"/>
              <a:buChar char="•"/>
            </a:pPr>
            <a:r>
              <a:rPr lang="en-US" dirty="0" smtClean="0"/>
              <a:t> </a:t>
            </a:r>
            <a:r>
              <a:rPr lang="en-US" dirty="0" smtClean="0"/>
              <a:t>cryptographic </a:t>
            </a:r>
            <a:r>
              <a:rPr lang="en-US" b="1" dirty="0" smtClean="0"/>
              <a:t>protocols</a:t>
            </a:r>
            <a:r>
              <a:rPr lang="en-US" dirty="0" smtClean="0"/>
              <a:t> and </a:t>
            </a:r>
            <a:r>
              <a:rPr lang="en-US" dirty="0" err="1" smtClean="0"/>
              <a:t>homomorphic</a:t>
            </a:r>
            <a:r>
              <a:rPr lang="en-US" dirty="0" smtClean="0"/>
              <a:t> encryption</a:t>
            </a:r>
            <a:endParaRPr lang="en-US" dirty="0" smtClean="0"/>
          </a:p>
        </p:txBody>
      </p:sp>
    </p:spTree>
    <p:extLst>
      <p:ext uri="{BB962C8B-B14F-4D97-AF65-F5344CB8AC3E}">
        <p14:creationId xmlns="" xmlns:p14="http://schemas.microsoft.com/office/powerpoint/2010/main" val="3224579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6" name="Прямоугольник 5"/>
          <p:cNvSpPr/>
          <p:nvPr/>
        </p:nvSpPr>
        <p:spPr>
          <a:xfrm>
            <a:off x="328165" y="2817495"/>
            <a:ext cx="8366256" cy="707886"/>
          </a:xfrm>
          <a:prstGeom prst="rect">
            <a:avLst/>
          </a:prstGeom>
        </p:spPr>
        <p:txBody>
          <a:bodyPr wrap="square">
            <a:spAutoFit/>
          </a:bodyPr>
          <a:lstStyle/>
          <a:p>
            <a:pPr algn="ctr"/>
            <a:r>
              <a:rPr lang="en-US" sz="2000" dirty="0" smtClean="0"/>
              <a:t>Cryptographic </a:t>
            </a:r>
            <a:r>
              <a:rPr lang="en-US" sz="2000" dirty="0" smtClean="0"/>
              <a:t>Boolean functions:</a:t>
            </a:r>
          </a:p>
          <a:p>
            <a:pPr algn="ctr"/>
            <a:r>
              <a:rPr lang="en-US" sz="2000" dirty="0" smtClean="0"/>
              <a:t>bent functions, APN functions, etc.</a:t>
            </a: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 xmlns:a16="http://schemas.microsoft.com/office/drawing/2014/main"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 xmlns:a16="http://schemas.microsoft.com/office/drawing/2014/main"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Bent functions</a:t>
            </a:r>
            <a:endParaRPr lang="ru-RU" sz="2400" dirty="0">
              <a:solidFill>
                <a:schemeClr val="bg1"/>
              </a:solidFill>
            </a:endParaRPr>
          </a:p>
        </p:txBody>
      </p:sp>
      <p:sp>
        <p:nvSpPr>
          <p:cNvPr id="2" name="Прямоугольник 1">
            <a:extLst>
              <a:ext uri="{FF2B5EF4-FFF2-40B4-BE49-F238E27FC236}">
                <a16:creationId xmlns="" xmlns:a16="http://schemas.microsoft.com/office/drawing/2014/main"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7" name="Прямоугольник 6"/>
          <p:cNvSpPr/>
          <p:nvPr/>
        </p:nvSpPr>
        <p:spPr>
          <a:xfrm>
            <a:off x="239152" y="903916"/>
            <a:ext cx="6513340" cy="4801314"/>
          </a:xfrm>
          <a:prstGeom prst="rect">
            <a:avLst/>
          </a:prstGeom>
        </p:spPr>
        <p:txBody>
          <a:bodyPr wrap="square">
            <a:spAutoFit/>
          </a:bodyPr>
          <a:lstStyle/>
          <a:p>
            <a:pPr algn="just"/>
            <a:r>
              <a:rPr lang="en-US" dirty="0" smtClean="0"/>
              <a:t>Bent functions – highly nonlinear Boolean functions in even number of variables – have many applications in discrete math, including coding theory and cryptography, and in particular, are used in </a:t>
            </a:r>
            <a:r>
              <a:rPr lang="en-US" b="1" dirty="0" smtClean="0"/>
              <a:t>code-division multiple access (CDMA) systems, in cipher constructions</a:t>
            </a:r>
            <a:r>
              <a:rPr lang="en-US" dirty="0" smtClean="0"/>
              <a:t>. </a:t>
            </a:r>
            <a:endParaRPr lang="ru-RU" dirty="0" smtClean="0"/>
          </a:p>
          <a:p>
            <a:pPr algn="just"/>
            <a:endParaRPr lang="ru-RU" dirty="0" smtClean="0"/>
          </a:p>
          <a:p>
            <a:pPr algn="just"/>
            <a:r>
              <a:rPr lang="en-US" dirty="0" smtClean="0"/>
              <a:t>Bent functions (</a:t>
            </a:r>
            <a:r>
              <a:rPr lang="en-US" dirty="0" err="1" smtClean="0"/>
              <a:t>O.Rothaus</a:t>
            </a:r>
            <a:r>
              <a:rPr lang="en-US" dirty="0" smtClean="0"/>
              <a:t>, 1966; </a:t>
            </a:r>
            <a:r>
              <a:rPr lang="en-US" dirty="0" err="1" smtClean="0"/>
              <a:t>V.Eliseev</a:t>
            </a:r>
            <a:r>
              <a:rPr lang="en-US" dirty="0" smtClean="0"/>
              <a:t>, </a:t>
            </a:r>
            <a:r>
              <a:rPr lang="en-US" dirty="0" err="1" smtClean="0"/>
              <a:t>O.Stepchenkov</a:t>
            </a:r>
            <a:r>
              <a:rPr lang="en-US" dirty="0" smtClean="0"/>
              <a:t>, 1962) </a:t>
            </a:r>
            <a:r>
              <a:rPr lang="en-US" dirty="0" smtClean="0"/>
              <a:t>were used in the design of the block cipher CAST (1997) as coordinate functions of S-blocks. The nonlinear feedback polynomial of the NFSR (nonlinear feedback shift register) of the stream cipher Grain (2004) is constructed as the sum of a linear function and a bent function. </a:t>
            </a:r>
          </a:p>
          <a:p>
            <a:pPr algn="just"/>
            <a:endParaRPr lang="en-US" dirty="0" smtClean="0"/>
          </a:p>
          <a:p>
            <a:pPr algn="just"/>
            <a:r>
              <a:rPr lang="en-US" dirty="0" smtClean="0">
                <a:solidFill>
                  <a:schemeClr val="accent6">
                    <a:lumMod val="50000"/>
                  </a:schemeClr>
                </a:solidFill>
              </a:rPr>
              <a:t>We obtain results related to </a:t>
            </a:r>
            <a:endParaRPr lang="ru-RU" dirty="0" smtClean="0">
              <a:solidFill>
                <a:schemeClr val="accent6">
                  <a:lumMod val="50000"/>
                </a:schemeClr>
              </a:solidFill>
            </a:endParaRPr>
          </a:p>
          <a:p>
            <a:pPr algn="just">
              <a:buFont typeface="Arial" pitchFamily="34" charset="0"/>
              <a:buChar char="•"/>
            </a:pPr>
            <a:r>
              <a:rPr lang="en-US" dirty="0" smtClean="0">
                <a:solidFill>
                  <a:schemeClr val="accent6">
                    <a:lumMod val="50000"/>
                  </a:schemeClr>
                </a:solidFill>
              </a:rPr>
              <a:t> classification</a:t>
            </a:r>
            <a:r>
              <a:rPr lang="en-US" dirty="0" smtClean="0">
                <a:solidFill>
                  <a:schemeClr val="accent6">
                    <a:lumMod val="50000"/>
                  </a:schemeClr>
                </a:solidFill>
              </a:rPr>
              <a:t> and</a:t>
            </a:r>
            <a:r>
              <a:rPr lang="en-US" dirty="0" smtClean="0">
                <a:solidFill>
                  <a:schemeClr val="accent6">
                    <a:lumMod val="50000"/>
                  </a:schemeClr>
                </a:solidFill>
              </a:rPr>
              <a:t> </a:t>
            </a:r>
            <a:r>
              <a:rPr lang="en-US" dirty="0" smtClean="0">
                <a:solidFill>
                  <a:schemeClr val="accent6">
                    <a:lumMod val="50000"/>
                  </a:schemeClr>
                </a:solidFill>
              </a:rPr>
              <a:t>constructions </a:t>
            </a:r>
            <a:r>
              <a:rPr lang="en-US" dirty="0" smtClean="0">
                <a:solidFill>
                  <a:schemeClr val="accent6">
                    <a:lumMod val="50000"/>
                  </a:schemeClr>
                </a:solidFill>
              </a:rPr>
              <a:t>of bent functions;</a:t>
            </a:r>
          </a:p>
          <a:p>
            <a:pPr algn="just">
              <a:buFont typeface="Arial" pitchFamily="34" charset="0"/>
              <a:buChar char="•"/>
            </a:pPr>
            <a:r>
              <a:rPr lang="en-US" dirty="0" smtClean="0">
                <a:solidFill>
                  <a:schemeClr val="accent6">
                    <a:lumMod val="50000"/>
                  </a:schemeClr>
                </a:solidFill>
              </a:rPr>
              <a:t> </a:t>
            </a:r>
            <a:r>
              <a:rPr lang="en-US" dirty="0" err="1" smtClean="0">
                <a:solidFill>
                  <a:schemeClr val="accent6">
                    <a:lumMod val="50000"/>
                  </a:schemeClr>
                </a:solidFill>
              </a:rPr>
              <a:t>automorphism</a:t>
            </a:r>
            <a:r>
              <a:rPr lang="en-US" dirty="0" smtClean="0">
                <a:solidFill>
                  <a:schemeClr val="accent6">
                    <a:lumMod val="50000"/>
                  </a:schemeClr>
                </a:solidFill>
              </a:rPr>
              <a:t> </a:t>
            </a:r>
            <a:r>
              <a:rPr lang="en-US" dirty="0" smtClean="0">
                <a:solidFill>
                  <a:schemeClr val="accent6">
                    <a:lumMod val="50000"/>
                  </a:schemeClr>
                </a:solidFill>
              </a:rPr>
              <a:t>group </a:t>
            </a:r>
            <a:r>
              <a:rPr lang="en-US" dirty="0" smtClean="0">
                <a:solidFill>
                  <a:schemeClr val="accent6">
                    <a:lumMod val="50000"/>
                  </a:schemeClr>
                </a:solidFill>
              </a:rPr>
              <a:t>of them; </a:t>
            </a:r>
          </a:p>
          <a:p>
            <a:pPr algn="just">
              <a:buFont typeface="Arial" pitchFamily="34" charset="0"/>
              <a:buChar char="•"/>
            </a:pPr>
            <a:r>
              <a:rPr lang="en-US" dirty="0" smtClean="0">
                <a:solidFill>
                  <a:schemeClr val="accent6">
                    <a:lumMod val="50000"/>
                  </a:schemeClr>
                </a:solidFill>
              </a:rPr>
              <a:t> metrical properties </a:t>
            </a:r>
            <a:r>
              <a:rPr lang="en-US" dirty="0" smtClean="0">
                <a:solidFill>
                  <a:schemeClr val="accent6">
                    <a:lumMod val="50000"/>
                  </a:schemeClr>
                </a:solidFill>
              </a:rPr>
              <a:t>of bent </a:t>
            </a:r>
            <a:r>
              <a:rPr lang="en-US" dirty="0" smtClean="0">
                <a:solidFill>
                  <a:schemeClr val="accent6">
                    <a:lumMod val="50000"/>
                  </a:schemeClr>
                </a:solidFill>
              </a:rPr>
              <a:t>functions;</a:t>
            </a:r>
          </a:p>
          <a:p>
            <a:pPr algn="just">
              <a:buFont typeface="Arial" pitchFamily="34" charset="0"/>
              <a:buChar char="•"/>
            </a:pPr>
            <a:r>
              <a:rPr lang="en-US" dirty="0" smtClean="0">
                <a:solidFill>
                  <a:schemeClr val="accent6">
                    <a:lumMod val="50000"/>
                  </a:schemeClr>
                </a:solidFill>
              </a:rPr>
              <a:t> generalization of bent functions and subclasses of them.</a:t>
            </a:r>
            <a:endParaRPr lang="ru-RU" dirty="0" smtClean="0">
              <a:solidFill>
                <a:schemeClr val="accent6">
                  <a:lumMod val="50000"/>
                </a:schemeClr>
              </a:solidFill>
            </a:endParaRPr>
          </a:p>
        </p:txBody>
      </p:sp>
      <p:pic>
        <p:nvPicPr>
          <p:cNvPr id="13" name="Рисунок 12" descr="cdma-2.jpg"/>
          <p:cNvPicPr>
            <a:picLocks noChangeAspect="1"/>
          </p:cNvPicPr>
          <p:nvPr/>
        </p:nvPicPr>
        <p:blipFill>
          <a:blip r:embed="rId2"/>
          <a:srcRect t="9599" b="12485"/>
          <a:stretch>
            <a:fillRect/>
          </a:stretch>
        </p:blipFill>
        <p:spPr>
          <a:xfrm>
            <a:off x="7151693" y="4704721"/>
            <a:ext cx="1317057" cy="1488581"/>
          </a:xfrm>
          <a:prstGeom prst="rect">
            <a:avLst/>
          </a:prstGeom>
        </p:spPr>
      </p:pic>
      <p:pic>
        <p:nvPicPr>
          <p:cNvPr id="14" name="Рисунок 13" descr="cast.jpg"/>
          <p:cNvPicPr>
            <a:picLocks noChangeAspect="1"/>
          </p:cNvPicPr>
          <p:nvPr/>
        </p:nvPicPr>
        <p:blipFill>
          <a:blip r:embed="rId3" cstate="print"/>
          <a:stretch>
            <a:fillRect/>
          </a:stretch>
        </p:blipFill>
        <p:spPr>
          <a:xfrm>
            <a:off x="6753711" y="2668892"/>
            <a:ext cx="2165208" cy="1762432"/>
          </a:xfrm>
          <a:prstGeom prst="rect">
            <a:avLst/>
          </a:prstGeom>
        </p:spPr>
      </p:pic>
      <p:pic>
        <p:nvPicPr>
          <p:cNvPr id="10" name="Рисунок 9" descr="bent.jpg"/>
          <p:cNvPicPr>
            <a:picLocks noChangeAspect="1"/>
          </p:cNvPicPr>
          <p:nvPr/>
        </p:nvPicPr>
        <p:blipFill>
          <a:blip r:embed="rId4"/>
          <a:srcRect t="12125"/>
          <a:stretch>
            <a:fillRect/>
          </a:stretch>
        </p:blipFill>
        <p:spPr>
          <a:xfrm>
            <a:off x="7087656" y="790049"/>
            <a:ext cx="1395164" cy="1845194"/>
          </a:xfrm>
          <a:prstGeom prst="rect">
            <a:avLst/>
          </a:prstGeom>
        </p:spPr>
      </p:pic>
    </p:spTree>
    <p:extLst>
      <p:ext uri="{BB962C8B-B14F-4D97-AF65-F5344CB8AC3E}">
        <p14:creationId xmlns="" xmlns:p14="http://schemas.microsoft.com/office/powerpoint/2010/main" val="3224579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xmlns="" id="{D48A359B-7CC5-4710-BE7E-A36F344D79AD}"/>
              </a:ext>
            </a:extLst>
          </p:cNvPr>
          <p:cNvSpPr/>
          <p:nvPr/>
        </p:nvSpPr>
        <p:spPr>
          <a:xfrm>
            <a:off x="0" y="0"/>
            <a:ext cx="9144000" cy="693420"/>
          </a:xfrm>
          <a:prstGeom prst="rect">
            <a:avLst/>
          </a:prstGeom>
          <a:solidFill>
            <a:srgbClr val="63A5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a:extLst>
              <a:ext uri="{FF2B5EF4-FFF2-40B4-BE49-F238E27FC236}">
                <a16:creationId xmlns:a16="http://schemas.microsoft.com/office/drawing/2014/main" xmlns="" id="{3BEADACF-3B7C-4402-AA84-A1E79121001F}"/>
              </a:ext>
            </a:extLst>
          </p:cNvPr>
          <p:cNvSpPr txBox="1"/>
          <p:nvPr/>
        </p:nvSpPr>
        <p:spPr>
          <a:xfrm>
            <a:off x="296540" y="115877"/>
            <a:ext cx="9144000" cy="461665"/>
          </a:xfrm>
          <a:prstGeom prst="rect">
            <a:avLst/>
          </a:prstGeom>
          <a:noFill/>
        </p:spPr>
        <p:txBody>
          <a:bodyPr wrap="square" rtlCol="0" anchor="t">
            <a:spAutoFit/>
          </a:bodyPr>
          <a:lstStyle/>
          <a:p>
            <a:r>
              <a:rPr lang="en-US" sz="2400" dirty="0" smtClean="0">
                <a:solidFill>
                  <a:schemeClr val="bg1"/>
                </a:solidFill>
              </a:rPr>
              <a:t>Turn to S-boxes</a:t>
            </a:r>
            <a:endParaRPr lang="en-US" sz="2400" dirty="0" smtClean="0">
              <a:solidFill>
                <a:schemeClr val="bg1"/>
              </a:solidFill>
            </a:endParaRPr>
          </a:p>
        </p:txBody>
      </p:sp>
      <p:sp>
        <p:nvSpPr>
          <p:cNvPr id="2" name="Прямоугольник 1">
            <a:extLst>
              <a:ext uri="{FF2B5EF4-FFF2-40B4-BE49-F238E27FC236}">
                <a16:creationId xmlns:a16="http://schemas.microsoft.com/office/drawing/2014/main" xmlns="" id="{F61B0C84-2D58-4847-A465-ACD313FB14CC}"/>
              </a:ext>
            </a:extLst>
          </p:cNvPr>
          <p:cNvSpPr/>
          <p:nvPr/>
        </p:nvSpPr>
        <p:spPr>
          <a:xfrm>
            <a:off x="7361427" y="6425067"/>
            <a:ext cx="1436099" cy="369332"/>
          </a:xfrm>
          <a:prstGeom prst="rect">
            <a:avLst/>
          </a:prstGeom>
        </p:spPr>
        <p:txBody>
          <a:bodyPr wrap="none">
            <a:spAutoFit/>
          </a:bodyPr>
          <a:lstStyle/>
          <a:p>
            <a:r>
              <a:rPr lang="en-US" dirty="0" smtClean="0">
                <a:solidFill>
                  <a:schemeClr val="bg1"/>
                </a:solidFill>
              </a:rPr>
              <a:t>crypto.nsu.ru</a:t>
            </a:r>
            <a:endParaRPr lang="ru-RU" dirty="0">
              <a:solidFill>
                <a:schemeClr val="bg1"/>
              </a:solidFill>
            </a:endParaRPr>
          </a:p>
        </p:txBody>
      </p:sp>
      <p:sp>
        <p:nvSpPr>
          <p:cNvPr id="11" name="Прямоугольник 10"/>
          <p:cNvSpPr/>
          <p:nvPr/>
        </p:nvSpPr>
        <p:spPr>
          <a:xfrm>
            <a:off x="2758313" y="1327884"/>
            <a:ext cx="5803795" cy="4247317"/>
          </a:xfrm>
          <a:prstGeom prst="rect">
            <a:avLst/>
          </a:prstGeom>
        </p:spPr>
        <p:txBody>
          <a:bodyPr wrap="square">
            <a:spAutoFit/>
          </a:bodyPr>
          <a:lstStyle/>
          <a:p>
            <a:r>
              <a:rPr lang="en-US" dirty="0" smtClean="0"/>
              <a:t>S-boxes (</a:t>
            </a:r>
            <a:r>
              <a:rPr lang="en-US" dirty="0" err="1" smtClean="0"/>
              <a:t>vectorial</a:t>
            </a:r>
            <a:r>
              <a:rPr lang="en-US" dirty="0" smtClean="0"/>
              <a:t> Boolean functions) play an important role in constructing symmetric ciphers.</a:t>
            </a:r>
          </a:p>
          <a:p>
            <a:pPr>
              <a:buFont typeface="Arial" pitchFamily="34" charset="0"/>
              <a:buChar char="•"/>
            </a:pPr>
            <a:endParaRPr lang="en-US" dirty="0" smtClean="0"/>
          </a:p>
          <a:p>
            <a:pPr>
              <a:buFont typeface="Arial" pitchFamily="34" charset="0"/>
              <a:buChar char="•"/>
            </a:pPr>
            <a:r>
              <a:rPr lang="en-US" dirty="0" smtClean="0"/>
              <a:t> </a:t>
            </a:r>
            <a:r>
              <a:rPr lang="en-US" dirty="0" smtClean="0"/>
              <a:t>We are looking for new </a:t>
            </a:r>
            <a:r>
              <a:rPr lang="en-US" b="1" dirty="0" smtClean="0"/>
              <a:t>S-box </a:t>
            </a:r>
            <a:r>
              <a:rPr lang="en-US" b="1" dirty="0" smtClean="0"/>
              <a:t>constructions</a:t>
            </a:r>
            <a:r>
              <a:rPr lang="en-US" dirty="0" smtClean="0"/>
              <a:t> </a:t>
            </a:r>
            <a:r>
              <a:rPr lang="en-US" dirty="0" smtClean="0"/>
              <a:t>with good cryptographic properties: algebraic immunity, differential uniformity, nonlinearity, </a:t>
            </a:r>
            <a:r>
              <a:rPr lang="en-US" dirty="0" err="1" smtClean="0"/>
              <a:t>balancedness</a:t>
            </a:r>
            <a:r>
              <a:rPr lang="en-US" dirty="0" smtClean="0"/>
              <a:t>.</a:t>
            </a:r>
          </a:p>
          <a:p>
            <a:pPr>
              <a:buFont typeface="Arial" pitchFamily="34" charset="0"/>
              <a:buChar char="•"/>
            </a:pPr>
            <a:endParaRPr lang="en-US" dirty="0" smtClean="0"/>
          </a:p>
          <a:p>
            <a:pPr>
              <a:buFont typeface="Arial" pitchFamily="34" charset="0"/>
              <a:buChar char="•"/>
            </a:pPr>
            <a:r>
              <a:rPr lang="en-US" dirty="0" smtClean="0"/>
              <a:t> </a:t>
            </a:r>
            <a:r>
              <a:rPr lang="en-US" i="1" dirty="0" smtClean="0"/>
              <a:t>Do </a:t>
            </a:r>
            <a:r>
              <a:rPr lang="en-US" i="1" dirty="0" smtClean="0"/>
              <a:t>S-boxes with the maximal possible algebraic immunity [(n+1)/2] for all component Boolean functions exist?</a:t>
            </a:r>
            <a:endParaRPr lang="en-US" i="1" dirty="0" smtClean="0"/>
          </a:p>
          <a:p>
            <a:pPr>
              <a:buFont typeface="Arial" pitchFamily="34" charset="0"/>
              <a:buChar char="•"/>
            </a:pPr>
            <a:endParaRPr lang="en-US" dirty="0" smtClean="0"/>
          </a:p>
          <a:p>
            <a:pPr>
              <a:buFont typeface="Arial" pitchFamily="34" charset="0"/>
              <a:buChar char="•"/>
            </a:pPr>
            <a:r>
              <a:rPr lang="en-US" dirty="0" smtClean="0"/>
              <a:t> Quantum algorithms for computation of cryptographic characteristics of Boolean functions were studied, quantum algorithms for studying the autocorrelation spectrum of a Boolean function and its individual coefficients were designed. </a:t>
            </a:r>
          </a:p>
        </p:txBody>
      </p:sp>
      <p:pic>
        <p:nvPicPr>
          <p:cNvPr id="6" name="Рисунок 5" descr="s-box.jpg"/>
          <p:cNvPicPr>
            <a:picLocks noChangeAspect="1"/>
          </p:cNvPicPr>
          <p:nvPr/>
        </p:nvPicPr>
        <p:blipFill>
          <a:blip r:embed="rId2" cstate="print"/>
          <a:stretch>
            <a:fillRect/>
          </a:stretch>
        </p:blipFill>
        <p:spPr>
          <a:xfrm>
            <a:off x="855385" y="1751071"/>
            <a:ext cx="1364932" cy="1586362"/>
          </a:xfrm>
          <a:prstGeom prst="rect">
            <a:avLst/>
          </a:prstGeom>
        </p:spPr>
      </p:pic>
      <p:sp>
        <p:nvSpPr>
          <p:cNvPr id="7" name="Прямоугольник 6"/>
          <p:cNvSpPr/>
          <p:nvPr/>
        </p:nvSpPr>
        <p:spPr>
          <a:xfrm>
            <a:off x="623927" y="3371724"/>
            <a:ext cx="1828800" cy="1077218"/>
          </a:xfrm>
          <a:prstGeom prst="rect">
            <a:avLst/>
          </a:prstGeom>
        </p:spPr>
        <p:txBody>
          <a:bodyPr wrap="square">
            <a:spAutoFit/>
          </a:bodyPr>
          <a:lstStyle/>
          <a:p>
            <a:pPr algn="ctr"/>
            <a:r>
              <a:rPr lang="en-US" sz="1600" b="1" dirty="0" smtClean="0">
                <a:solidFill>
                  <a:srgbClr val="0070C0"/>
                </a:solidFill>
              </a:rPr>
              <a:t>S-box is </a:t>
            </a:r>
          </a:p>
          <a:p>
            <a:pPr algn="ctr"/>
            <a:r>
              <a:rPr lang="en-US" sz="1600" b="1" dirty="0" smtClean="0">
                <a:solidFill>
                  <a:srgbClr val="0070C0"/>
                </a:solidFill>
              </a:rPr>
              <a:t>a small nonlinear </a:t>
            </a:r>
          </a:p>
          <a:p>
            <a:pPr algn="ctr"/>
            <a:r>
              <a:rPr lang="en-US" sz="1600" b="1" dirty="0" smtClean="0">
                <a:solidFill>
                  <a:srgbClr val="0070C0"/>
                </a:solidFill>
              </a:rPr>
              <a:t>primitive</a:t>
            </a:r>
          </a:p>
          <a:p>
            <a:pPr algn="ctr"/>
            <a:r>
              <a:rPr lang="en-US" sz="1600" b="1" dirty="0" smtClean="0">
                <a:solidFill>
                  <a:srgbClr val="0070C0"/>
                </a:solidFill>
              </a:rPr>
              <a:t>of a cipher</a:t>
            </a:r>
          </a:p>
        </p:txBody>
      </p:sp>
    </p:spTree>
    <p:extLst>
      <p:ext uri="{BB962C8B-B14F-4D97-AF65-F5344CB8AC3E}">
        <p14:creationId xmlns:p14="http://schemas.microsoft.com/office/powerpoint/2010/main" xmlns="" val="3224579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Ретр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7453</TotalTime>
  <Words>2368</Words>
  <Application>Microsoft Office PowerPoint</Application>
  <PresentationFormat>Экран (4:3)</PresentationFormat>
  <Paragraphs>289</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Ретро</vt:lpstr>
      <vt:lpstr>Cryptographic Center (Novosibirsk):  creation, research, perspectives </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Анастасия Городилова</dc:creator>
  <cp:lastModifiedBy>X1</cp:lastModifiedBy>
  <cp:revision>729</cp:revision>
  <dcterms:created xsi:type="dcterms:W3CDTF">2019-07-02T04:20:54Z</dcterms:created>
  <dcterms:modified xsi:type="dcterms:W3CDTF">2022-06-06T22:00:51Z</dcterms:modified>
</cp:coreProperties>
</file>